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52" r:id="rId4"/>
    <p:sldMasterId id="214748365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</p:sldIdLst>
  <p:sldSz cy="7493000" cx="8953500"/>
  <p:notesSz cx="6858000" cy="9144000"/>
  <p:embeddedFontLst>
    <p:embeddedFont>
      <p:font typeface="Raleway"/>
      <p:regular r:id="rId58"/>
      <p:bold r:id="rId59"/>
      <p:italic r:id="rId60"/>
      <p:boldItalic r:id="rId61"/>
    </p:embeddedFont>
    <p:embeddedFont>
      <p:font typeface="Poppins"/>
      <p:regular r:id="rId62"/>
      <p:bold r:id="rId63"/>
      <p:italic r:id="rId64"/>
      <p:boldItalic r:id="rId65"/>
    </p:embeddedFont>
    <p:embeddedFont>
      <p:font typeface="Titillium Web"/>
      <p:regular r:id="rId66"/>
      <p:bold r:id="rId67"/>
      <p:italic r:id="rId68"/>
      <p:boldItalic r:id="rId69"/>
    </p:embeddedFont>
    <p:embeddedFont>
      <p:font typeface="Open Sans"/>
      <p:regular r:id="rId70"/>
      <p:bold r:id="rId71"/>
      <p:italic r:id="rId72"/>
      <p:boldItalic r:id="rId7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74" roundtripDataSignature="AMtx7mgL1K3/ZV/RIHVaikhddiJReo1N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OpenSans-boldItalic.fntdata"/><Relationship Id="rId72" Type="http://schemas.openxmlformats.org/officeDocument/2006/relationships/font" Target="fonts/OpenSans-italic.fntdata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74" Type="http://customschemas.google.com/relationships/presentationmetadata" Target="metadata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71" Type="http://schemas.openxmlformats.org/officeDocument/2006/relationships/font" Target="fonts/OpenSans-bold.fntdata"/><Relationship Id="rId70" Type="http://schemas.openxmlformats.org/officeDocument/2006/relationships/font" Target="fonts/OpenSans-regular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Poppins-regular.fntdata"/><Relationship Id="rId61" Type="http://schemas.openxmlformats.org/officeDocument/2006/relationships/font" Target="fonts/Raleway-boldItalic.fntdata"/><Relationship Id="rId20" Type="http://schemas.openxmlformats.org/officeDocument/2006/relationships/slide" Target="slides/slide14.xml"/><Relationship Id="rId64" Type="http://schemas.openxmlformats.org/officeDocument/2006/relationships/font" Target="fonts/Poppins-italic.fntdata"/><Relationship Id="rId63" Type="http://schemas.openxmlformats.org/officeDocument/2006/relationships/font" Target="fonts/Poppins-bold.fntdata"/><Relationship Id="rId22" Type="http://schemas.openxmlformats.org/officeDocument/2006/relationships/slide" Target="slides/slide16.xml"/><Relationship Id="rId66" Type="http://schemas.openxmlformats.org/officeDocument/2006/relationships/font" Target="fonts/TitilliumWeb-regular.fntdata"/><Relationship Id="rId21" Type="http://schemas.openxmlformats.org/officeDocument/2006/relationships/slide" Target="slides/slide15.xml"/><Relationship Id="rId65" Type="http://schemas.openxmlformats.org/officeDocument/2006/relationships/font" Target="fonts/Poppins-boldItalic.fntdata"/><Relationship Id="rId24" Type="http://schemas.openxmlformats.org/officeDocument/2006/relationships/slide" Target="slides/slide18.xml"/><Relationship Id="rId68" Type="http://schemas.openxmlformats.org/officeDocument/2006/relationships/font" Target="fonts/TitilliumWeb-italic.fntdata"/><Relationship Id="rId23" Type="http://schemas.openxmlformats.org/officeDocument/2006/relationships/slide" Target="slides/slide17.xml"/><Relationship Id="rId67" Type="http://schemas.openxmlformats.org/officeDocument/2006/relationships/font" Target="fonts/TitilliumWeb-bold.fntdata"/><Relationship Id="rId60" Type="http://schemas.openxmlformats.org/officeDocument/2006/relationships/font" Target="fonts/Raleway-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TitilliumWeb-bold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font" Target="fonts/Raleway-bold.fntdata"/><Relationship Id="rId14" Type="http://schemas.openxmlformats.org/officeDocument/2006/relationships/slide" Target="slides/slide8.xml"/><Relationship Id="rId58" Type="http://schemas.openxmlformats.org/officeDocument/2006/relationships/font" Target="fonts/Raleway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879850" cy="376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072063" y="0"/>
            <a:ext cx="3879850" cy="376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965450" y="936625"/>
            <a:ext cx="3022600" cy="2528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072063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8" name="Google Shape;88;p1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dfdae6d05d_2_164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dfdae6d05d_2_164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2dfdae6d05d_2_164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dfdae6d05d_2_169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dfdae6d05d_2_169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2dfdae6d05d_2_169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dfdae6d05d_2_174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dfdae6d05d_2_174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2dfdae6d05d_2_174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dfdae6d05d_2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81" name="Google Shape;181;g2dfdae6d05d_2_183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dfdae6d05d_2_197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dfdae6d05d_2_197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g2dfdae6d05d_2_197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dfdae6d05d_2_206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dfdae6d05d_2_206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2dfdae6d05d_2_206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dfdae6d05d_2_213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dfdae6d05d_2_213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g2dfdae6d05d_2_213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20" name="Google Shape;220;p14:notes"/>
          <p:cNvSpPr/>
          <p:nvPr>
            <p:ph idx="2" type="sldImg"/>
          </p:nvPr>
        </p:nvSpPr>
        <p:spPr>
          <a:xfrm>
            <a:off x="1379538" y="685800"/>
            <a:ext cx="40989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3:notes"/>
          <p:cNvSpPr/>
          <p:nvPr>
            <p:ph idx="2" type="sldImg"/>
          </p:nvPr>
        </p:nvSpPr>
        <p:spPr>
          <a:xfrm>
            <a:off x="2965450" y="936625"/>
            <a:ext cx="3022600" cy="2528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23:notes"/>
          <p:cNvSpPr txBox="1"/>
          <p:nvPr>
            <p:ph idx="1" type="body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p23:notes"/>
          <p:cNvSpPr txBox="1"/>
          <p:nvPr>
            <p:ph idx="12" type="sldNum"/>
          </p:nvPr>
        </p:nvSpPr>
        <p:spPr>
          <a:xfrm>
            <a:off x="5072063" y="7116763"/>
            <a:ext cx="3879850" cy="376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dfdae6d05d_0_4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dfdae6d05d_0_4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2dfdae6d05d_0_4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9" name="Google Shape;99;p2:notes"/>
          <p:cNvSpPr/>
          <p:nvPr>
            <p:ph idx="2" type="sldImg"/>
          </p:nvPr>
        </p:nvSpPr>
        <p:spPr>
          <a:xfrm>
            <a:off x="2965450" y="936625"/>
            <a:ext cx="3022600" cy="2528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dfdae6d05d_0_8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2dfdae6d05d_0_8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2dfdae6d05d_0_8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dfdae6d05d_0_110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dfdae6d05d_0_110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2dfdae6d05d_0_110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dfdae6d05d_0_131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dfdae6d05d_0_131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2dfdae6d05d_0_131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dfdae6d05d_0_151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dfdae6d05d_0_151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2dfdae6d05d_0_151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dfdae6d05d_0_170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dfdae6d05d_0_170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2dfdae6d05d_0_170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dfdae6d05d_0_18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2dfdae6d05d_0_18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2dfdae6d05d_0_18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dfdae6d05d_0_205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dfdae6d05d_0_205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2dfdae6d05d_0_205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dfdae6d05d_2_303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dfdae6d05d_2_303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Twitter/Instagram branded images</a:t>
            </a:r>
            <a:endParaRPr/>
          </a:p>
        </p:txBody>
      </p:sp>
      <p:sp>
        <p:nvSpPr>
          <p:cNvPr id="290" name="Google Shape;290;g2dfdae6d05d_2_303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dfdae6d05d_2_30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2dfdae6d05d_2_30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6" name="Google Shape;296;g2dfdae6d05d_2_30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dfdae6d05d_2_313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g2dfdae6d05d_2_313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2" name="Google Shape;302;g2dfdae6d05d_2_313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2965450" y="936625"/>
            <a:ext cx="3022600" cy="2528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dfdae6d05d_2_31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g2dfdae6d05d_2_31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8" name="Google Shape;308;g2dfdae6d05d_2_31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dfdae6d05d_2_323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3" name="Google Shape;313;g2dfdae6d05d_2_323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4" name="Google Shape;314;g2dfdae6d05d_2_323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dfdae6d05d_2_328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9" name="Google Shape;319;g2dfdae6d05d_2_328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0" name="Google Shape;320;g2dfdae6d05d_2_328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dfdae6d05d_2_334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g2dfdae6d05d_2_334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Twitter/Instagram branded images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7" name="Google Shape;327;g2dfdae6d05d_2_334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dfdae6d05d_0_221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dfdae6d05d_0_221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2dfdae6d05d_0_221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dfdae6d05d_0_236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dfdae6d05d_0_236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2dfdae6d05d_0_236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dfdae6d05d_0_250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2dfdae6d05d_0_250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2dfdae6d05d_0_250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dfdae6d05d_0_263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2dfdae6d05d_0_263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2dfdae6d05d_0_263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dfdae6d05d_0_275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2dfdae6d05d_0_275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2dfdae6d05d_0_275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dfdae6d05d_0_286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2dfdae6d05d_0_286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2dfdae6d05d_0_286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895350" y="3606800"/>
            <a:ext cx="7162800" cy="294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2965450" y="936625"/>
            <a:ext cx="3022600" cy="25288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dfdae6d05d_0_296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2dfdae6d05d_0_296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2dfdae6d05d_0_296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dfdae6d05d_0_305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dfdae6d05d_0_305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2dfdae6d05d_0_305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2dfdae6d05d_2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81" name="Google Shape;381;g2dfdae6d05d_2_218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dfdae6d05d_2_232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g2dfdae6d05d_2_232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397" name="Google Shape;397;g2dfdae6d05d_2_232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dfdae6d05d_2_237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g2dfdae6d05d_2_237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403" name="Google Shape;403;g2dfdae6d05d_2_237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2dfdae6d05d_2_242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g2dfdae6d05d_2_242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Facebook Cover</a:t>
            </a:r>
            <a:endParaRPr/>
          </a:p>
        </p:txBody>
      </p:sp>
      <p:sp>
        <p:nvSpPr>
          <p:cNvPr id="409" name="Google Shape;409;g2dfdae6d05d_2_242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dfdae6d05d_2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14" name="Google Shape;414;g2dfdae6d05d_2_247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dfdae6d05d_2_261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g2dfdae6d05d_2_261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30" name="Google Shape;430;g2dfdae6d05d_2_261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dfdae6d05d_2_266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g2dfdae6d05d_2_266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36" name="Google Shape;436;g2dfdae6d05d_2_266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dfdae6d05d_2_271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1" name="Google Shape;441;g2dfdae6d05d_2_271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Twitter headers</a:t>
            </a:r>
            <a:endParaRPr/>
          </a:p>
        </p:txBody>
      </p:sp>
      <p:sp>
        <p:nvSpPr>
          <p:cNvPr id="442" name="Google Shape;442;g2dfdae6d05d_2_271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dfdae6d05d_2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4" name="Google Shape;124;g2dfdae6d05d_2_130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dfdae6d05d_2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47" name="Google Shape;447;g2dfdae6d05d_2_276:notes"/>
          <p:cNvSpPr/>
          <p:nvPr>
            <p:ph idx="2" type="sldImg"/>
          </p:nvPr>
        </p:nvSpPr>
        <p:spPr>
          <a:xfrm>
            <a:off x="1379538" y="685800"/>
            <a:ext cx="4098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2dfdae6d05d_2_290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g2dfdae6d05d_2_290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LinkedIn</a:t>
            </a:r>
            <a:endParaRPr/>
          </a:p>
        </p:txBody>
      </p:sp>
      <p:sp>
        <p:nvSpPr>
          <p:cNvPr id="463" name="Google Shape;463;g2dfdae6d05d_2_290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dfdae6d05d_2_144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dfdae6d05d_2_144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2dfdae6d05d_2_144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dfdae6d05d_2_149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dfdae6d05d_2_149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2dfdae6d05d_2_149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dfdae6d05d_2_154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dfdae6d05d_2_154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2dfdae6d05d_2_154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dfdae6d05d_2_159:notes"/>
          <p:cNvSpPr/>
          <p:nvPr>
            <p:ph idx="2" type="sldImg"/>
          </p:nvPr>
        </p:nvSpPr>
        <p:spPr>
          <a:xfrm>
            <a:off x="2965450" y="936625"/>
            <a:ext cx="3022500" cy="25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dfdae6d05d_2_159:notes"/>
          <p:cNvSpPr txBox="1"/>
          <p:nvPr>
            <p:ph idx="1" type="body"/>
          </p:nvPr>
        </p:nvSpPr>
        <p:spPr>
          <a:xfrm>
            <a:off x="895350" y="3606800"/>
            <a:ext cx="7162800" cy="294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2dfdae6d05d_2_159:notes"/>
          <p:cNvSpPr txBox="1"/>
          <p:nvPr>
            <p:ph idx="12" type="sldNum"/>
          </p:nvPr>
        </p:nvSpPr>
        <p:spPr>
          <a:xfrm>
            <a:off x="5072063" y="7116763"/>
            <a:ext cx="3879900" cy="37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6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6"/>
          <p:cNvSpPr txBox="1"/>
          <p:nvPr>
            <p:ph type="ctrTitle"/>
          </p:nvPr>
        </p:nvSpPr>
        <p:spPr>
          <a:xfrm>
            <a:off x="305214" y="1084690"/>
            <a:ext cx="8343088" cy="299020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92"/>
            </a:lvl9pPr>
          </a:lstStyle>
          <a:p/>
        </p:txBody>
      </p:sp>
      <p:sp>
        <p:nvSpPr>
          <p:cNvPr id="53" name="Google Shape;53;p56"/>
          <p:cNvSpPr txBox="1"/>
          <p:nvPr>
            <p:ph idx="1" type="subTitle"/>
          </p:nvPr>
        </p:nvSpPr>
        <p:spPr>
          <a:xfrm>
            <a:off x="305206" y="4128725"/>
            <a:ext cx="8343088" cy="11546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742"/>
            </a:lvl9pPr>
          </a:lstStyle>
          <a:p/>
        </p:txBody>
      </p:sp>
      <p:sp>
        <p:nvSpPr>
          <p:cNvPr id="54" name="Google Shape;54;p56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7"/>
          <p:cNvSpPr txBox="1"/>
          <p:nvPr>
            <p:ph type="title"/>
          </p:nvPr>
        </p:nvSpPr>
        <p:spPr>
          <a:xfrm>
            <a:off x="305206" y="3133337"/>
            <a:ext cx="8343088" cy="122632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25"/>
            </a:lvl9pPr>
          </a:lstStyle>
          <a:p/>
        </p:txBody>
      </p:sp>
      <p:sp>
        <p:nvSpPr>
          <p:cNvPr id="57" name="Google Shape;57;p57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8"/>
          <p:cNvSpPr txBox="1"/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58"/>
          <p:cNvSpPr txBox="1"/>
          <p:nvPr>
            <p:ph idx="1" type="body"/>
          </p:nvPr>
        </p:nvSpPr>
        <p:spPr>
          <a:xfrm>
            <a:off x="305206" y="1678914"/>
            <a:ext cx="3916569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71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/>
        </p:txBody>
      </p:sp>
      <p:sp>
        <p:nvSpPr>
          <p:cNvPr id="61" name="Google Shape;61;p58"/>
          <p:cNvSpPr txBox="1"/>
          <p:nvPr>
            <p:ph idx="2" type="body"/>
          </p:nvPr>
        </p:nvSpPr>
        <p:spPr>
          <a:xfrm>
            <a:off x="4731725" y="1678914"/>
            <a:ext cx="3916569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71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/>
        </p:txBody>
      </p:sp>
      <p:sp>
        <p:nvSpPr>
          <p:cNvPr id="62" name="Google Shape;62;p58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9"/>
          <p:cNvSpPr txBox="1"/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" name="Google Shape;65;p59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0"/>
          <p:cNvSpPr txBox="1"/>
          <p:nvPr>
            <p:ph type="title"/>
          </p:nvPr>
        </p:nvSpPr>
        <p:spPr>
          <a:xfrm>
            <a:off x="305206" y="809393"/>
            <a:ext cx="2749500" cy="110089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9pPr>
          </a:lstStyle>
          <a:p/>
        </p:txBody>
      </p:sp>
      <p:sp>
        <p:nvSpPr>
          <p:cNvPr id="68" name="Google Shape;68;p60"/>
          <p:cNvSpPr txBox="1"/>
          <p:nvPr>
            <p:ph idx="1" type="body"/>
          </p:nvPr>
        </p:nvSpPr>
        <p:spPr>
          <a:xfrm>
            <a:off x="305206" y="2024355"/>
            <a:ext cx="2749500" cy="46317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/>
        </p:txBody>
      </p:sp>
      <p:sp>
        <p:nvSpPr>
          <p:cNvPr id="69" name="Google Shape;69;p60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1"/>
          <p:cNvSpPr txBox="1"/>
          <p:nvPr>
            <p:ph type="title"/>
          </p:nvPr>
        </p:nvSpPr>
        <p:spPr>
          <a:xfrm>
            <a:off x="480036" y="655774"/>
            <a:ext cx="6235138" cy="5959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700"/>
            </a:lvl9pPr>
          </a:lstStyle>
          <a:p/>
        </p:txBody>
      </p:sp>
      <p:sp>
        <p:nvSpPr>
          <p:cNvPr id="72" name="Google Shape;72;p61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2"/>
          <p:cNvSpPr/>
          <p:nvPr/>
        </p:nvSpPr>
        <p:spPr>
          <a:xfrm>
            <a:off x="4476750" y="-182"/>
            <a:ext cx="4476750" cy="749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89500" lIns="89500" spcFirstLastPara="1" rIns="89500" wrap="square" tIns="895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3"/>
              <a:buFont typeface="Arial"/>
              <a:buNone/>
            </a:pPr>
            <a:r>
              <a:t/>
            </a:r>
            <a:endParaRPr b="0" i="0" sz="1762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62"/>
          <p:cNvSpPr txBox="1"/>
          <p:nvPr>
            <p:ph type="title"/>
          </p:nvPr>
        </p:nvSpPr>
        <p:spPr>
          <a:xfrm>
            <a:off x="259969" y="1796477"/>
            <a:ext cx="3960925" cy="2159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113"/>
            </a:lvl9pPr>
          </a:lstStyle>
          <a:p/>
        </p:txBody>
      </p:sp>
      <p:sp>
        <p:nvSpPr>
          <p:cNvPr id="76" name="Google Shape;76;p62"/>
          <p:cNvSpPr txBox="1"/>
          <p:nvPr>
            <p:ph idx="1" type="subTitle"/>
          </p:nvPr>
        </p:nvSpPr>
        <p:spPr>
          <a:xfrm>
            <a:off x="259969" y="4083492"/>
            <a:ext cx="3960925" cy="17992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9pPr>
          </a:lstStyle>
          <a:p/>
        </p:txBody>
      </p:sp>
      <p:sp>
        <p:nvSpPr>
          <p:cNvPr id="77" name="Google Shape;77;p62"/>
          <p:cNvSpPr txBox="1"/>
          <p:nvPr>
            <p:ph idx="2" type="body"/>
          </p:nvPr>
        </p:nvSpPr>
        <p:spPr>
          <a:xfrm>
            <a:off x="4836594" y="1054825"/>
            <a:ext cx="3757063" cy="538298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8" name="Google Shape;78;p62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3"/>
          <p:cNvSpPr txBox="1"/>
          <p:nvPr>
            <p:ph idx="1" type="body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1" name="Google Shape;81;p63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4"/>
          <p:cNvSpPr txBox="1"/>
          <p:nvPr>
            <p:ph type="title"/>
          </p:nvPr>
        </p:nvSpPr>
        <p:spPr>
          <a:xfrm>
            <a:off x="305206" y="1611392"/>
            <a:ext cx="8343088" cy="286040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1750"/>
            </a:lvl9pPr>
          </a:lstStyle>
          <a:p/>
        </p:txBody>
      </p:sp>
      <p:sp>
        <p:nvSpPr>
          <p:cNvPr id="84" name="Google Shape;84;p64"/>
          <p:cNvSpPr txBox="1"/>
          <p:nvPr>
            <p:ph idx="1" type="body"/>
          </p:nvPr>
        </p:nvSpPr>
        <p:spPr>
          <a:xfrm>
            <a:off x="305206" y="4592130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64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4"/>
          <p:cNvSpPr txBox="1"/>
          <p:nvPr>
            <p:ph idx="1" type="body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" name="Google Shape;17;p54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5"/>
          <p:cNvSpPr/>
          <p:nvPr/>
        </p:nvSpPr>
        <p:spPr>
          <a:xfrm>
            <a:off x="79019" y="3862096"/>
            <a:ext cx="8795463" cy="3513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89500" lIns="89500" spcFirstLastPara="1" rIns="89500" wrap="square" tIns="895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371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55"/>
          <p:cNvSpPr txBox="1"/>
          <p:nvPr>
            <p:ph type="title"/>
          </p:nvPr>
        </p:nvSpPr>
        <p:spPr>
          <a:xfrm>
            <a:off x="305206" y="1082396"/>
            <a:ext cx="8343088" cy="292290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55"/>
          <p:cNvSpPr txBox="1"/>
          <p:nvPr>
            <p:ph idx="1" type="body"/>
          </p:nvPr>
        </p:nvSpPr>
        <p:spPr>
          <a:xfrm>
            <a:off x="305206" y="4144833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55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8"/>
          <p:cNvSpPr txBox="1"/>
          <p:nvPr>
            <p:ph type="title"/>
          </p:nvPr>
        </p:nvSpPr>
        <p:spPr>
          <a:xfrm>
            <a:off x="305206" y="809393"/>
            <a:ext cx="2749500" cy="110089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350"/>
            </a:lvl9pPr>
          </a:lstStyle>
          <a:p/>
        </p:txBody>
      </p:sp>
      <p:sp>
        <p:nvSpPr>
          <p:cNvPr id="29" name="Google Shape;29;p48"/>
          <p:cNvSpPr txBox="1"/>
          <p:nvPr>
            <p:ph idx="1" type="body"/>
          </p:nvPr>
        </p:nvSpPr>
        <p:spPr>
          <a:xfrm>
            <a:off x="305206" y="2024355"/>
            <a:ext cx="2749500" cy="46317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175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175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175"/>
            </a:lvl9pPr>
          </a:lstStyle>
          <a:p/>
        </p:txBody>
      </p:sp>
      <p:sp>
        <p:nvSpPr>
          <p:cNvPr id="30" name="Google Shape;30;p48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5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6"/>
          <p:cNvSpPr txBox="1"/>
          <p:nvPr>
            <p:ph idx="1" type="body"/>
          </p:nvPr>
        </p:nvSpPr>
        <p:spPr>
          <a:xfrm>
            <a:off x="305206" y="6163060"/>
            <a:ext cx="5873825" cy="88150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56"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66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7"/>
          <p:cNvSpPr/>
          <p:nvPr/>
        </p:nvSpPr>
        <p:spPr>
          <a:xfrm>
            <a:off x="79019" y="3862096"/>
            <a:ext cx="8795463" cy="3513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89500" lIns="89500" spcFirstLastPara="1" rIns="89500" wrap="square" tIns="895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371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67"/>
          <p:cNvSpPr txBox="1"/>
          <p:nvPr>
            <p:ph type="title"/>
          </p:nvPr>
        </p:nvSpPr>
        <p:spPr>
          <a:xfrm>
            <a:off x="305206" y="1082396"/>
            <a:ext cx="8343088" cy="292290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Font typeface="Arial"/>
              <a:buNone/>
              <a:defRPr sz="1175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67"/>
          <p:cNvSpPr txBox="1"/>
          <p:nvPr>
            <p:ph idx="1" type="body"/>
          </p:nvPr>
        </p:nvSpPr>
        <p:spPr>
          <a:xfrm>
            <a:off x="305206" y="4144833"/>
            <a:ext cx="8343088" cy="18949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Google Shape;40;p67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0"/>
          <p:cNvSpPr txBox="1"/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50"/>
          <p:cNvSpPr txBox="1"/>
          <p:nvPr>
            <p:ph idx="1" type="body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50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1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DF3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5"/>
          <p:cNvSpPr txBox="1"/>
          <p:nvPr>
            <p:ph type="title"/>
          </p:nvPr>
        </p:nvSpPr>
        <p:spPr>
          <a:xfrm>
            <a:off x="305206" y="648308"/>
            <a:ext cx="8343088" cy="9081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Google Shape;11;p45"/>
          <p:cNvSpPr txBox="1"/>
          <p:nvPr>
            <p:ph idx="1" type="body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5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7"/>
          <p:cNvSpPr txBox="1"/>
          <p:nvPr>
            <p:ph type="title"/>
          </p:nvPr>
        </p:nvSpPr>
        <p:spPr>
          <a:xfrm>
            <a:off x="305206" y="648308"/>
            <a:ext cx="8343088" cy="9081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5" name="Google Shape;25;p47"/>
          <p:cNvSpPr txBox="1"/>
          <p:nvPr>
            <p:ph idx="1" type="body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47"/>
          <p:cNvSpPr txBox="1"/>
          <p:nvPr>
            <p:ph idx="12" type="sldNum"/>
          </p:nvPr>
        </p:nvSpPr>
        <p:spPr>
          <a:xfrm>
            <a:off x="8320957" y="683053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979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1"/>
    <p:sldLayoutId id="2147483654" r:id="rId2"/>
    <p:sldLayoutId id="2147483655" r:id="rId3"/>
    <p:sldLayoutId id="2147483656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DF3F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9"/>
          <p:cNvSpPr txBox="1"/>
          <p:nvPr>
            <p:ph type="title"/>
          </p:nvPr>
        </p:nvSpPr>
        <p:spPr>
          <a:xfrm>
            <a:off x="305206" y="648308"/>
            <a:ext cx="8343088" cy="834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49"/>
          <p:cNvSpPr txBox="1"/>
          <p:nvPr>
            <p:ph idx="1" type="body"/>
          </p:nvPr>
        </p:nvSpPr>
        <p:spPr>
          <a:xfrm>
            <a:off x="305206" y="1678914"/>
            <a:ext cx="8343088" cy="49769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371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49"/>
          <p:cNvSpPr txBox="1"/>
          <p:nvPr>
            <p:ph idx="12" type="sldNum"/>
          </p:nvPr>
        </p:nvSpPr>
        <p:spPr>
          <a:xfrm>
            <a:off x="8295948" y="6793328"/>
            <a:ext cx="537269" cy="57339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79"/>
              <a:buFont typeface="Arial"/>
              <a:buNone/>
              <a:defRPr b="0" i="0" sz="97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hyperlink" Target="https://screen4rare.org/" TargetMode="External"/><Relationship Id="rId6" Type="http://schemas.openxmlformats.org/officeDocument/2006/relationships/hyperlink" Target="https://neonatalscreeningday.org/talk-to-us/?_gl=1*14nyc26*_up*MQ..*_ga*NDEwMzYyNTM2LjE2ODI1MTk4NzE.*_ga_4HWT9CHZ75&amp;amp;/#_39*MTY4MjUxOTg3MS4xLjAuMTY4MjUxOTg3MS4wLjAuMA..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hyperlink" Target="https://twitter.com/Screen4Rare" TargetMode="External"/><Relationship Id="rId5" Type="http://schemas.openxmlformats.org/officeDocument/2006/relationships/hyperlink" Target="https://www.linkedin.com/company/102482186/admin/dashboard/" TargetMode="External"/><Relationship Id="rId6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3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4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6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slide" Target="/ppt/slides/slide13.xml"/><Relationship Id="rId11" Type="http://schemas.openxmlformats.org/officeDocument/2006/relationships/image" Target="../media/image6.png"/><Relationship Id="rId10" Type="http://schemas.openxmlformats.org/officeDocument/2006/relationships/hyperlink" Target="https://neonatalscreeningday.org/talk-to-us/?_gl=1*14nyc26*_up*MQ..*_ga*NDEwMzYyNTM2LjE2ODI1MTk4NzE.*_ga_4HWT9CHZ75&amp;amp;/#_39*MTY4MjUxOTg3MS4xLjAuMTY4MjUxOTg3MS4wLjAuMA.." TargetMode="External"/><Relationship Id="rId9" Type="http://schemas.openxmlformats.org/officeDocument/2006/relationships/hyperlink" Target="https://screen4rare.org/" TargetMode="External"/><Relationship Id="rId5" Type="http://schemas.openxmlformats.org/officeDocument/2006/relationships/slide" Target="/ppt/slides/slide17.xml"/><Relationship Id="rId6" Type="http://schemas.openxmlformats.org/officeDocument/2006/relationships/slide" Target="/ppt/slides/slide42.xml"/><Relationship Id="rId7" Type="http://schemas.openxmlformats.org/officeDocument/2006/relationships/slide" Target="/ppt/slides/slide46.xml"/><Relationship Id="rId8" Type="http://schemas.openxmlformats.org/officeDocument/2006/relationships/slide" Target="/ppt/slides/slide50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7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6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4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iagram&#10;&#10;Description automatically generated" id="94" name="Google Shape;94;p1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-17548" y="-20412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/>
          <p:nvPr/>
        </p:nvSpPr>
        <p:spPr>
          <a:xfrm>
            <a:off x="619823" y="2410791"/>
            <a:ext cx="4865100" cy="5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GB" sz="32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INSD 202</a:t>
            </a:r>
            <a:r>
              <a:rPr b="1" lang="en-GB" sz="3200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  <a:r>
              <a:rPr b="1" i="0" lang="en-GB" sz="32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 Toolkit</a:t>
            </a:r>
            <a:endParaRPr b="1" i="0" sz="32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660576" y="2950184"/>
            <a:ext cx="51531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A Screen4Rare </a:t>
            </a:r>
            <a:r>
              <a:rPr b="1" lang="en-GB" sz="2400">
                <a:solidFill>
                  <a:srgbClr val="F9B14C"/>
                </a:solidFill>
              </a:rPr>
              <a:t>Initiative</a:t>
            </a:r>
            <a:endParaRPr b="1" i="0" sz="24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g2dfdae6d05d_2_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g2dfdae6d05d_2_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g2dfdae6d05d_2_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650" y="152400"/>
            <a:ext cx="7188199" cy="718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dfdae6d05d_2_183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4" name="Google Shape;184;g2dfdae6d05d_2_183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" name="Google Shape;185;g2dfdae6d05d_2_183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186" name="Google Shape;186;g2dfdae6d05d_2_183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7" name="Google Shape;187;g2dfdae6d05d_2_18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8" name="Google Shape;188;g2dfdae6d05d_2_1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189" name="Google Shape;189;g2dfdae6d05d_2_183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dfdae6d05d_2_183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g2dfdae6d05d_2_1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g2dfdae6d05d_2_183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Quote card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" name="Google Shape;193;g2dfdae6d05d_2_183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Templates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g2dfdae6d05d_2_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25" y="1223913"/>
            <a:ext cx="8698251" cy="48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g2dfdae6d05d_2_197"/>
          <p:cNvSpPr txBox="1"/>
          <p:nvPr/>
        </p:nvSpPr>
        <p:spPr>
          <a:xfrm>
            <a:off x="841449" y="4960150"/>
            <a:ext cx="18465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613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1600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Full Name</a:t>
            </a:r>
            <a:endParaRPr i="0" sz="1600" u="none" cap="none" strike="noStrike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274" marR="0" rtl="0" algn="ctr">
              <a:lnSpc>
                <a:spcPct val="136133"/>
              </a:lnSpc>
              <a:spcBef>
                <a:spcPts val="391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en-GB" sz="1600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Profession</a:t>
            </a:r>
            <a:endParaRPr i="0" sz="1600" u="none" cap="none" strike="noStrike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g2dfdae6d05d_2_197"/>
          <p:cNvSpPr txBox="1"/>
          <p:nvPr/>
        </p:nvSpPr>
        <p:spPr>
          <a:xfrm>
            <a:off x="3588100" y="2654350"/>
            <a:ext cx="48273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1600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 diam nonummy nibh euismod tincidunt ut laoreet dolore magna aliquam erat volutpat. </a:t>
            </a:r>
            <a:endParaRPr b="1" i="1" sz="1600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1" sz="1600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1600">
                <a:solidFill>
                  <a:srgbClr val="0F407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 diam nonummy nibh euismod tincidunt ut laoreet dolore magna aliquam erat volutpat.</a:t>
            </a:r>
            <a:endParaRPr b="1" i="1" sz="1600">
              <a:solidFill>
                <a:srgbClr val="0F40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g2dfdae6d05d_2_197"/>
          <p:cNvSpPr/>
          <p:nvPr/>
        </p:nvSpPr>
        <p:spPr>
          <a:xfrm>
            <a:off x="679300" y="2601550"/>
            <a:ext cx="2170800" cy="2137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PHOTO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g2dfdae6d05d_2_197"/>
          <p:cNvSpPr txBox="1"/>
          <p:nvPr/>
        </p:nvSpPr>
        <p:spPr>
          <a:xfrm>
            <a:off x="4295975" y="1363625"/>
            <a:ext cx="4503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750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0E4070"/>
                </a:solidFill>
                <a:latin typeface="Titillium Web"/>
                <a:ea typeface="Titillium Web"/>
                <a:cs typeface="Titillium Web"/>
                <a:sym typeface="Titillium Web"/>
              </a:rPr>
              <a:t>#InternationalNeonatalScreeningDay</a:t>
            </a:r>
            <a:endParaRPr sz="11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g2dfdae6d05d_2_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13" y="1271658"/>
            <a:ext cx="8799474" cy="494970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2dfdae6d05d_2_206"/>
          <p:cNvSpPr txBox="1"/>
          <p:nvPr/>
        </p:nvSpPr>
        <p:spPr>
          <a:xfrm>
            <a:off x="3723550" y="2572100"/>
            <a:ext cx="43719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</a:t>
            </a:r>
            <a:endParaRPr b="1" i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diam nonummy nibh euismod</a:t>
            </a:r>
            <a:endParaRPr b="1" i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tincidunt ut laoreet dolore magna</a:t>
            </a:r>
            <a:endParaRPr b="1" i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-GB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aliquam erat volutpat.</a:t>
            </a:r>
            <a:endParaRPr b="1" i="1"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2dfdae6d05d_2_206"/>
          <p:cNvSpPr txBox="1"/>
          <p:nvPr/>
        </p:nvSpPr>
        <p:spPr>
          <a:xfrm>
            <a:off x="3670370" y="4500400"/>
            <a:ext cx="30000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F1CF1F"/>
                </a:solidFill>
                <a:latin typeface="Calibri"/>
                <a:ea typeface="Calibri"/>
                <a:cs typeface="Calibri"/>
                <a:sym typeface="Calibri"/>
              </a:rPr>
              <a:t>Lorem ipsum dolor sit amet, consectetuer adipiscing elit, sed</a:t>
            </a:r>
            <a:endParaRPr sz="1600">
              <a:solidFill>
                <a:srgbClr val="F1CF1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g2dfdae6d05d_2_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14050"/>
            <a:ext cx="8648700" cy="4864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4"/>
          <p:cNvSpPr txBox="1"/>
          <p:nvPr/>
        </p:nvSpPr>
        <p:spPr>
          <a:xfrm>
            <a:off x="1275316" y="2594372"/>
            <a:ext cx="6402869" cy="9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" name="Google Shape;223;p14"/>
          <p:cNvSpPr txBox="1"/>
          <p:nvPr/>
        </p:nvSpPr>
        <p:spPr>
          <a:xfrm>
            <a:off x="1950884" y="3530476"/>
            <a:ext cx="5051619" cy="886578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4" name="Google Shape;224;p14"/>
          <p:cNvGrpSpPr/>
          <p:nvPr/>
        </p:nvGrpSpPr>
        <p:grpSpPr>
          <a:xfrm>
            <a:off x="186688" y="362124"/>
            <a:ext cx="3528392" cy="2117356"/>
            <a:chOff x="186688" y="413297"/>
            <a:chExt cx="3528392" cy="2117356"/>
          </a:xfrm>
        </p:grpSpPr>
        <p:sp>
          <p:nvSpPr>
            <p:cNvPr id="225" name="Google Shape;225;p14"/>
            <p:cNvSpPr/>
            <p:nvPr/>
          </p:nvSpPr>
          <p:spPr>
            <a:xfrm>
              <a:off x="186688" y="413297"/>
              <a:ext cx="3528392" cy="2117356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6" name="Google Shape;226;p1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29" cy="64813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7" name="Google Shape;22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4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228" name="Google Shape;228;p14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0" cy="7533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4"/>
          <p:cNvSpPr/>
          <p:nvPr/>
        </p:nvSpPr>
        <p:spPr>
          <a:xfrm>
            <a:off x="1371910" y="4178548"/>
            <a:ext cx="3104783" cy="206575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4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4"/>
          <p:cNvSpPr txBox="1"/>
          <p:nvPr/>
        </p:nvSpPr>
        <p:spPr>
          <a:xfrm>
            <a:off x="619823" y="2410791"/>
            <a:ext cx="4865100" cy="16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lang="en-GB" sz="4800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Social </a:t>
            </a:r>
            <a:endParaRPr b="1" sz="4800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lang="en-GB" sz="4800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media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2" name="Google Shape;232;p14"/>
          <p:cNvSpPr txBox="1"/>
          <p:nvPr/>
        </p:nvSpPr>
        <p:spPr>
          <a:xfrm>
            <a:off x="660576" y="3940042"/>
            <a:ext cx="5153071" cy="886578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branded images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3"/>
          <p:cNvSpPr/>
          <p:nvPr/>
        </p:nvSpPr>
        <p:spPr>
          <a:xfrm>
            <a:off x="813350" y="0"/>
            <a:ext cx="76044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g2dfdae6d05d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50800"/>
            <a:ext cx="7410450" cy="739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b="1" i="0" lang="en-GB" sz="24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purpose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4302" y="1802284"/>
            <a:ext cx="7501200" cy="3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International Neonatal Screening Day (INSD) Toolkit aims to provide organisations who wish to engage with the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with clear frameworks to engage and mobilise audiences online that are interested in neonatal screening.</a:t>
            </a:r>
            <a:endParaRPr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Toolkit serves as a repository of tools and tricks that can be used to reinforce your digital output as it relates to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INSD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It will help you build and support the communication capabilities of Screen4Rare’s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via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: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b="1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Tips &amp; tricks 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amplify digital reach of your publications on neonatal screening and the INSD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initiative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b="1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Branded material 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be deployed as you see fit!</a:t>
            </a:r>
            <a:endParaRPr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Char char="•"/>
            </a:pP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have any questions or remarks about the Toolkit and its assets, please contact us via </a:t>
            </a:r>
            <a:r>
              <a:rPr i="0" lang="en-GB" sz="18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Screen4Rare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or the </a:t>
            </a:r>
            <a:r>
              <a:rPr i="0" lang="en-GB" sz="18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INSD platform</a:t>
            </a:r>
            <a:r>
              <a:rPr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g2dfdae6d05d_0_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50800"/>
            <a:ext cx="7429500" cy="739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2dfdae6d05d_0_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12700"/>
            <a:ext cx="74104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g2dfdae6d05d_0_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41275"/>
            <a:ext cx="7372350" cy="741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g2dfdae6d05d_0_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22225"/>
            <a:ext cx="7391400" cy="74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g2dfdae6d05d_0_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2700"/>
            <a:ext cx="73723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g2dfdae6d05d_0_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41275"/>
            <a:ext cx="7410450" cy="741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g2dfdae6d05d_0_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12700"/>
            <a:ext cx="74104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dfdae6d05d_2_303"/>
          <p:cNvSpPr/>
          <p:nvPr/>
        </p:nvSpPr>
        <p:spPr>
          <a:xfrm>
            <a:off x="798025" y="6400"/>
            <a:ext cx="73665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dfdae6d05d_2_308"/>
          <p:cNvSpPr/>
          <p:nvPr/>
        </p:nvSpPr>
        <p:spPr>
          <a:xfrm>
            <a:off x="694425" y="0"/>
            <a:ext cx="73320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dfdae6d05d_2_313"/>
          <p:cNvSpPr/>
          <p:nvPr/>
        </p:nvSpPr>
        <p:spPr>
          <a:xfrm>
            <a:off x="768338" y="0"/>
            <a:ext cx="74169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b="1" i="0" lang="en-GB" sz="24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tips &amp; tricks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447525" y="1551125"/>
            <a:ext cx="8016300" cy="50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There are many methods that can help you amplify the visibility of neonatal screening content and the INSD </a:t>
            </a:r>
            <a:r>
              <a:rPr lang="en-GB" sz="17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initiative</a:t>
            </a:r>
            <a:r>
              <a:rPr b="0"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on your online channels.</a:t>
            </a:r>
            <a:endParaRPr b="0" i="0" sz="17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7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Follow </a:t>
            </a:r>
            <a:r>
              <a:rPr i="0" lang="en-GB" sz="1700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Screen4Rare</a:t>
            </a:r>
            <a:r>
              <a:rPr b="1"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GB" sz="17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Twitter</a:t>
            </a:r>
            <a:r>
              <a:rPr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GB" sz="17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LinkedIn</a:t>
            </a:r>
            <a:r>
              <a:rPr i="0" lang="en-GB" sz="17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ag 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us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and other stakeholders with an interest in neonatal screening! </a:t>
            </a:r>
            <a:endParaRPr i="0" sz="17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Don’t forget to use 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our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hashtags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#NeonatalScreeningMatters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or #INSD.</a:t>
            </a:r>
            <a:r>
              <a:rPr b="1"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7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Highlight your organisation’s contribution to INSD by including a custom </a:t>
            </a:r>
            <a:r>
              <a:rPr b="1" i="0" lang="en-GB" sz="1700" u="sng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 cover image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on Facebook, LinkedIn or Twitter!</a:t>
            </a:r>
            <a:endParaRPr sz="17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Supplement your posts on neonatal screening with an </a:t>
            </a:r>
            <a:r>
              <a:rPr b="1" i="0" lang="en-GB" sz="1700" u="sng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 branded image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on which you can add your logo.</a:t>
            </a:r>
            <a:endParaRPr sz="17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Publish INSD-branded </a:t>
            </a:r>
            <a:r>
              <a:rPr b="1" i="0" lang="en-GB" sz="1700" u="sng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quote cards</a:t>
            </a:r>
            <a:r>
              <a:rPr b="1"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that includes statements from your key representatives!</a:t>
            </a:r>
            <a:endParaRPr sz="17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INSD-branded </a:t>
            </a:r>
            <a:r>
              <a:rPr b="1" i="0" lang="en-GB" sz="1700" u="sng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infographics</a:t>
            </a:r>
            <a:r>
              <a:rPr b="1"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are regularly published by</a:t>
            </a:r>
            <a:r>
              <a:rPr lang="en-GB"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Screen4Rare, but you can also use the templates below to create your own content.</a:t>
            </a:r>
            <a:endParaRPr sz="17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700"/>
              <a:buFont typeface="Calibri"/>
              <a:buAutoNum type="arabicPeriod"/>
            </a:pPr>
            <a:r>
              <a:rPr i="0" lang="en-GB" sz="17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There is no one-size-fits-all model. Support Screen4Rare in the way that suits you best!</a:t>
            </a:r>
            <a:endParaRPr i="0" sz="17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dfdae6d05d_2_318"/>
          <p:cNvSpPr/>
          <p:nvPr/>
        </p:nvSpPr>
        <p:spPr>
          <a:xfrm>
            <a:off x="763500" y="10000"/>
            <a:ext cx="7285800" cy="74829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dfdae6d05d_2_323"/>
          <p:cNvSpPr/>
          <p:nvPr/>
        </p:nvSpPr>
        <p:spPr>
          <a:xfrm>
            <a:off x="332075" y="0"/>
            <a:ext cx="8316600" cy="7499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2dfdae6d05d_2_328"/>
          <p:cNvSpPr txBox="1"/>
          <p:nvPr/>
        </p:nvSpPr>
        <p:spPr>
          <a:xfrm>
            <a:off x="2702718" y="8598739"/>
            <a:ext cx="503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61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9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g2dfdae6d05d_2_328"/>
          <p:cNvSpPr/>
          <p:nvPr/>
        </p:nvSpPr>
        <p:spPr>
          <a:xfrm>
            <a:off x="495244" y="2084"/>
            <a:ext cx="7962900" cy="74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dfdae6d05d_2_334"/>
          <p:cNvSpPr txBox="1"/>
          <p:nvPr/>
        </p:nvSpPr>
        <p:spPr>
          <a:xfrm>
            <a:off x="948358" y="7126337"/>
            <a:ext cx="503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615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9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g2dfdae6d05d_2_334"/>
          <p:cNvSpPr/>
          <p:nvPr/>
        </p:nvSpPr>
        <p:spPr>
          <a:xfrm>
            <a:off x="624322" y="0"/>
            <a:ext cx="7704900" cy="75258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g2dfdae6d05d_0_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31750"/>
            <a:ext cx="737235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g2dfdae6d05d_0_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31750"/>
            <a:ext cx="742950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g2dfdae6d05d_0_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2700"/>
            <a:ext cx="737235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g2dfdae6d05d_0_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3175"/>
            <a:ext cx="7391400" cy="748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g2dfdae6d05d_0_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050" y="31750"/>
            <a:ext cx="739140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g2dfdae6d05d_0_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12700"/>
            <a:ext cx="7429500" cy="74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/>
        </p:nvSpPr>
        <p:spPr>
          <a:xfrm>
            <a:off x="444302" y="794172"/>
            <a:ext cx="3428955" cy="496635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Poppins"/>
              <a:buNone/>
            </a:pPr>
            <a:r>
              <a:rPr b="1" i="0" lang="en-GB" sz="24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Toolkit content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4"/>
          <p:cNvSpPr txBox="1"/>
          <p:nvPr/>
        </p:nvSpPr>
        <p:spPr>
          <a:xfrm>
            <a:off x="156270" y="6985327"/>
            <a:ext cx="4479324" cy="405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#NeonatalScreeningMatters</a:t>
            </a:r>
            <a:endParaRPr b="1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4"/>
          <p:cNvSpPr txBox="1"/>
          <p:nvPr/>
        </p:nvSpPr>
        <p:spPr>
          <a:xfrm>
            <a:off x="440751" y="1654076"/>
            <a:ext cx="7573200" cy="40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Infographics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howjump?jump=nextslide"/>
              </a:rPr>
              <a:t>here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</a:pPr>
            <a:r>
              <a:rPr b="1"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Quote cards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just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</a:pPr>
            <a:r>
              <a:rPr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4"/>
              </a:rPr>
              <a:t>here</a:t>
            </a:r>
            <a:r>
              <a:rPr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</a:pPr>
            <a:r>
              <a:rPr b="1"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Branded images</a:t>
            </a:r>
            <a:endParaRPr b="1"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just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</a:pPr>
            <a:r>
              <a:rPr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5"/>
              </a:rPr>
              <a:t>here</a:t>
            </a:r>
            <a:r>
              <a:rPr lang="en-GB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●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Cover images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For Facebook, 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6"/>
              </a:rPr>
              <a:t>here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Calibri"/>
              <a:buChar char="○"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For Twitter, 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7"/>
              </a:rPr>
              <a:t>here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marR="0" rtl="0"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Font typeface="Calibri"/>
              <a:buChar char="○"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For LinkedIn, click </a:t>
            </a:r>
            <a:r>
              <a:rPr lang="en-GB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action="ppaction://hlinksldjump" r:id="rId8"/>
              </a:rPr>
              <a:t>here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to access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 txBox="1"/>
          <p:nvPr/>
        </p:nvSpPr>
        <p:spPr>
          <a:xfrm>
            <a:off x="444302" y="5906740"/>
            <a:ext cx="820891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1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INSD assets are also available in other formats: Canva, PDF, Jpg. </a:t>
            </a:r>
            <a:br>
              <a:rPr b="0" i="1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Contact </a:t>
            </a:r>
            <a:r>
              <a:rPr b="0" i="1" lang="en-GB" sz="18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Screen4Rare</a:t>
            </a:r>
            <a:r>
              <a:rPr b="0" i="1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or the </a:t>
            </a:r>
            <a:r>
              <a:rPr b="0" i="1" lang="en-GB" sz="18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INSD platform</a:t>
            </a:r>
            <a:r>
              <a:rPr b="0" i="1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for more info!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592374" y="717972"/>
            <a:ext cx="1581614" cy="591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g2dfdae6d05d_0_2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22225"/>
            <a:ext cx="7429500" cy="74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g2dfdae6d05d_0_3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525" y="31750"/>
            <a:ext cx="7410450" cy="7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2dfdae6d05d_2_218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4" name="Google Shape;384;g2dfdae6d05d_2_218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5" name="Google Shape;385;g2dfdae6d05d_2_218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386" name="Google Shape;386;g2dfdae6d05d_2_218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7" name="Google Shape;387;g2dfdae6d05d_2_21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8" name="Google Shape;388;g2dfdae6d05d_2_2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389" name="Google Shape;389;g2dfdae6d05d_2_218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g2dfdae6d05d_2_218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1" name="Google Shape;391;g2dfdae6d05d_2_2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g2dfdae6d05d_2_218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Facebook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3" name="Google Shape;393;g2dfdae6d05d_2_218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Cover images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g2dfdae6d05d_2_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94883"/>
            <a:ext cx="8953501" cy="5103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g2dfdae6d05d_2_2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18988"/>
            <a:ext cx="8953500" cy="505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g2dfdae6d05d_2_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04068"/>
            <a:ext cx="8953501" cy="5084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dfdae6d05d_2_247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7" name="Google Shape;417;g2dfdae6d05d_2_247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8" name="Google Shape;418;g2dfdae6d05d_2_247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419" name="Google Shape;419;g2dfdae6d05d_2_247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20" name="Google Shape;420;g2dfdae6d05d_2_24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1" name="Google Shape;421;g2dfdae6d05d_2_2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422" name="Google Shape;422;g2dfdae6d05d_2_247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g2dfdae6d05d_2_247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4" name="Google Shape;424;g2dfdae6d05d_2_2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g2dfdae6d05d_2_247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Twitter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6" name="Google Shape;426;g2dfdae6d05d_2_247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header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g2dfdae6d05d_2_2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84750"/>
            <a:ext cx="8648700" cy="292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Google Shape;438;g2dfdae6d05d_2_2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25351"/>
            <a:ext cx="8953500" cy="3042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oogle Shape;444;g2dfdae6d05d_2_2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77142"/>
            <a:ext cx="8648700" cy="2938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dfdae6d05d_2_130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" name="Google Shape;127;g2dfdae6d05d_2_130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g2dfdae6d05d_2_130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129" name="Google Shape;129;g2dfdae6d05d_2_130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0" name="Google Shape;130;g2dfdae6d05d_2_1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1" name="Google Shape;131;g2dfdae6d05d_2_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132" name="Google Shape;132;g2dfdae6d05d_2_130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2dfdae6d05d_2_130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g2dfdae6d05d_2_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dfdae6d05d_2_130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Infographic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" name="Google Shape;136;g2dfdae6d05d_2_130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Templates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dfdae6d05d_2_276"/>
          <p:cNvSpPr txBox="1"/>
          <p:nvPr/>
        </p:nvSpPr>
        <p:spPr>
          <a:xfrm>
            <a:off x="1275316" y="2594372"/>
            <a:ext cx="64029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ctr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FECCA1"/>
                </a:solidFill>
                <a:latin typeface="Poppins"/>
                <a:ea typeface="Poppins"/>
                <a:cs typeface="Poppins"/>
                <a:sym typeface="Poppins"/>
              </a:rPr>
              <a:t>INSD Toolkit</a:t>
            </a:r>
            <a:endParaRPr b="1" i="0" sz="4800" u="none" cap="none" strike="noStrike">
              <a:solidFill>
                <a:srgbClr val="FECCA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0" name="Google Shape;450;g2dfdae6d05d_2_276"/>
          <p:cNvSpPr txBox="1"/>
          <p:nvPr/>
        </p:nvSpPr>
        <p:spPr>
          <a:xfrm>
            <a:off x="1950884" y="3530476"/>
            <a:ext cx="50517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ctr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2023 Campaign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1" name="Google Shape;451;g2dfdae6d05d_2_276"/>
          <p:cNvGrpSpPr/>
          <p:nvPr/>
        </p:nvGrpSpPr>
        <p:grpSpPr>
          <a:xfrm>
            <a:off x="186688" y="362124"/>
            <a:ext cx="3528300" cy="2117400"/>
            <a:chOff x="186688" y="413297"/>
            <a:chExt cx="3528300" cy="2117400"/>
          </a:xfrm>
        </p:grpSpPr>
        <p:sp>
          <p:nvSpPr>
            <p:cNvPr id="452" name="Google Shape;452;g2dfdae6d05d_2_276"/>
            <p:cNvSpPr/>
            <p:nvPr/>
          </p:nvSpPr>
          <p:spPr>
            <a:xfrm>
              <a:off x="186688" y="413297"/>
              <a:ext cx="3528300" cy="2117400"/>
            </a:xfrm>
            <a:prstGeom prst="roundRect">
              <a:avLst>
                <a:gd fmla="val 16667" name="adj"/>
              </a:avLst>
            </a:prstGeom>
            <a:solidFill>
              <a:srgbClr val="0073AE"/>
            </a:solidFill>
            <a:ln>
              <a:noFill/>
            </a:ln>
          </p:spPr>
          <p:txBody>
            <a:bodyPr anchorCtr="0" anchor="ctr" bIns="89500" lIns="89500" spcFirstLastPara="1" rIns="89500" wrap="square" tIns="895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71"/>
                <a:buFont typeface="Arial"/>
                <a:buNone/>
              </a:pPr>
              <a:r>
                <a:t/>
              </a:r>
              <a:endParaRPr b="0" i="0" sz="13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53" name="Google Shape;453;g2dfdae6d05d_2_27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8851" y="450992"/>
              <a:ext cx="1732931" cy="6481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4" name="Google Shape;454;g2dfdae6d05d_2_2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6688" y="6244298"/>
            <a:ext cx="2370442" cy="886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455" name="Google Shape;455;g2dfdae6d05d_2_276"/>
          <p:cNvPicPr preferRelativeResize="0"/>
          <p:nvPr/>
        </p:nvPicPr>
        <p:blipFill rotWithShape="1">
          <a:blip r:embed="rId4">
            <a:alphaModFix/>
          </a:blip>
          <a:srcRect b="0" l="33150" r="0" t="0"/>
          <a:stretch/>
        </p:blipFill>
        <p:spPr>
          <a:xfrm>
            <a:off x="0" y="0"/>
            <a:ext cx="8953502" cy="7533837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g2dfdae6d05d_2_276"/>
          <p:cNvSpPr/>
          <p:nvPr/>
        </p:nvSpPr>
        <p:spPr>
          <a:xfrm>
            <a:off x="1371910" y="4178548"/>
            <a:ext cx="3104700" cy="2065800"/>
          </a:xfrm>
          <a:prstGeom prst="rect">
            <a:avLst/>
          </a:prstGeom>
          <a:solidFill>
            <a:srgbClr val="FDF3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7" name="Google Shape;457;g2dfdae6d05d_2_2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62" y="6002490"/>
            <a:ext cx="2370442" cy="886578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g2dfdae6d05d_2_276"/>
          <p:cNvSpPr txBox="1"/>
          <p:nvPr/>
        </p:nvSpPr>
        <p:spPr>
          <a:xfrm>
            <a:off x="619823" y="2410791"/>
            <a:ext cx="48651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4725" lIns="89500" spcFirstLastPara="1" rIns="89500" wrap="square" tIns="44725">
            <a:spAutoFit/>
          </a:bodyPr>
          <a:lstStyle/>
          <a:p>
            <a:pPr indent="0" lvl="0" marL="0" marR="0" rtl="0" algn="l">
              <a:lnSpc>
                <a:spcPct val="109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ED657F"/>
                </a:solidFill>
                <a:latin typeface="Poppins"/>
                <a:ea typeface="Poppins"/>
                <a:cs typeface="Poppins"/>
                <a:sym typeface="Poppins"/>
              </a:rPr>
              <a:t>LinkedIn</a:t>
            </a:r>
            <a:endParaRPr b="1" i="0" sz="4800" u="none" cap="none" strike="noStrike">
              <a:solidFill>
                <a:srgbClr val="ED65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9" name="Google Shape;459;g2dfdae6d05d_2_276"/>
          <p:cNvSpPr txBox="1"/>
          <p:nvPr/>
        </p:nvSpPr>
        <p:spPr>
          <a:xfrm>
            <a:off x="660576" y="2950184"/>
            <a:ext cx="5153100" cy="7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7125" lIns="67125" spcFirstLastPara="1" rIns="67125" wrap="square" tIns="67125">
            <a:spAutoFit/>
          </a:bodyPr>
          <a:lstStyle/>
          <a:p>
            <a:pPr indent="0" lvl="0" marL="0" marR="0" rtl="0" algn="l">
              <a:lnSpc>
                <a:spcPct val="121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GB" sz="4000" u="none" cap="none" strike="noStrike">
                <a:solidFill>
                  <a:srgbClr val="F9B14C"/>
                </a:solidFill>
                <a:latin typeface="Arial"/>
                <a:ea typeface="Arial"/>
                <a:cs typeface="Arial"/>
                <a:sym typeface="Arial"/>
              </a:rPr>
              <a:t>Cover images</a:t>
            </a:r>
            <a:endParaRPr b="1" i="0" sz="4000" u="none" cap="none" strike="noStrike">
              <a:solidFill>
                <a:srgbClr val="F9B1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Google Shape;465;g2dfdae6d05d_2_2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04800"/>
            <a:ext cx="8648701" cy="2186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g2dfdae6d05d_2_2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643453"/>
            <a:ext cx="8648699" cy="218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g2dfdae6d05d_2_2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4979673"/>
            <a:ext cx="8648699" cy="2183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2dfdae6d05d_2_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14050"/>
            <a:ext cx="8648700" cy="4864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2dfdae6d05d_2_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2dfdae6d05d_2_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g2dfdae6d05d_2_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250" y="0"/>
            <a:ext cx="7493000" cy="7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2023-04-06T09:39:22Z</dcterms:created>
</cp:coreProperties>
</file>