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2" r:id="rId2"/>
    <p:sldMasterId id="2147483657" r:id="rId3"/>
  </p:sldMasterIdLst>
  <p:notesMasterIdLst>
    <p:notesMasterId r:id="rId5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8953500" cy="74930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  <p:embeddedFont>
      <p:font typeface="Poppins" panose="00000500000000000000" pitchFamily="2" charset="0"/>
      <p:regular r:id="rId62"/>
      <p:bold r:id="rId63"/>
      <p:italic r:id="rId64"/>
      <p:boldItalic r:id="rId65"/>
    </p:embeddedFont>
    <p:embeddedFont>
      <p:font typeface="Raleway" pitchFamily="2" charset="0"/>
      <p:regular r:id="rId66"/>
      <p:bold r:id="rId67"/>
      <p:italic r:id="rId68"/>
      <p:boldItalic r:id="rId69"/>
    </p:embeddedFont>
    <p:embeddedFont>
      <p:font typeface="Titillium Web" panose="00000500000000000000" pitchFamily="2" charset="0"/>
      <p:regular r:id="rId70"/>
      <p:bold r:id="rId71"/>
      <p:italic r:id="rId72"/>
      <p:boldItalic r:id="rId7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6" roundtripDataSignature="AMtx7mgL1K3/ZV/RIHVaikhddiJReo1NC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178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font" Target="fonts/font13.fntdata"/><Relationship Id="rId79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font" Target="fonts/font8.fntdata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77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font" Target="fonts/font19.fntdata"/><Relationship Id="rId8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font" Target="fonts/font4.fntdata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font" Target="fonts/font20.fntdata"/><Relationship Id="rId78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font" Target="fonts/font2.fntdata"/><Relationship Id="rId76" Type="http://customschemas.google.com/relationships/presentationmetadata" Target="metadata"/><Relationship Id="rId7" Type="http://schemas.openxmlformats.org/officeDocument/2006/relationships/slide" Target="slides/slide4.xml"/><Relationship Id="rId71" Type="http://schemas.openxmlformats.org/officeDocument/2006/relationships/font" Target="fonts/font18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879850" cy="376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072063" y="0"/>
            <a:ext cx="3879850" cy="376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965450" y="936625"/>
            <a:ext cx="3022600" cy="2528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7116763"/>
            <a:ext cx="3879850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850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88" name="Google Shape;8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9538" y="685800"/>
            <a:ext cx="4098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dfdae6d05d_2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2dfdae6d05d_2_169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g2dfdae6d05d_2_169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dfdae6d05d_2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181" name="Google Shape;181;g2dfdae6d05d_2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9538" y="685800"/>
            <a:ext cx="4098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dfdae6d05d_2_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dfdae6d05d_2_197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g2dfdae6d05d_2_197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dfdae6d05d_2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2dfdae6d05d_2_206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g2dfdae6d05d_2_206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dfdae6d05d_2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2dfdae6d05d_2_213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g2dfdae6d05d_2_213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220" name="Google Shape;22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9538" y="685800"/>
            <a:ext cx="4098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600" cy="2528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" name="Google Shape;235;p23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6" name="Google Shape;236;p23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850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2dfdae6d05d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2dfdae6d05d_0_48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g2dfdae6d05d_0_48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2dfdae6d05d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2dfdae6d05d_0_88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g2dfdae6d05d_0_88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dfdae6d05d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2dfdae6d05d_0_110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g2dfdae6d05d_0_110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600" cy="2528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dfdae6d05d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2dfdae6d05d_0_131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2dfdae6d05d_0_131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dfdae6d05d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2dfdae6d05d_0_151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g2dfdae6d05d_0_151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dfdae6d05d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2dfdae6d05d_0_170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g2dfdae6d05d_0_170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2dfdae6d05d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2dfdae6d05d_0_188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g2dfdae6d05d_0_188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dfdae6d05d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2dfdae6d05d_0_205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g2dfdae6d05d_0_205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dfdae6d05d_2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9" name="Google Shape;289;g2dfdae6d05d_2_303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Twitter/Instagram branded images</a:t>
            </a:r>
            <a:endParaRPr/>
          </a:p>
        </p:txBody>
      </p:sp>
      <p:sp>
        <p:nvSpPr>
          <p:cNvPr id="290" name="Google Shape;290;g2dfdae6d05d_2_303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dfdae6d05d_2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5" name="Google Shape;295;g2dfdae6d05d_2_308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6" name="Google Shape;296;g2dfdae6d05d_2_308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2dfdae6d05d_2_3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g2dfdae6d05d_2_313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2" name="Google Shape;302;g2dfdae6d05d_2_313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2dfdae6d05d_2_3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7" name="Google Shape;307;g2dfdae6d05d_2_318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8" name="Google Shape;308;g2dfdae6d05d_2_318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2dfdae6d05d_2_3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3" name="Google Shape;313;g2dfdae6d05d_2_323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4" name="Google Shape;314;g2dfdae6d05d_2_323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600" cy="2528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2dfdae6d05d_2_3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9" name="Google Shape;319;g2dfdae6d05d_2_328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0" name="Google Shape;320;g2dfdae6d05d_2_328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2dfdae6d05d_2_3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6" name="Google Shape;326;g2dfdae6d05d_2_334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7" name="Google Shape;327;g2dfdae6d05d_2_334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2dfdae6d05d_0_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2dfdae6d05d_0_221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g2dfdae6d05d_0_221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2dfdae6d05d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2dfdae6d05d_0_236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g2dfdae6d05d_0_236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2dfdae6d05d_0_2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2dfdae6d05d_0_250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g2dfdae6d05d_0_250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2dfdae6d05d_0_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2dfdae6d05d_0_263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g2dfdae6d05d_0_263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2dfdae6d05d_0_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2dfdae6d05d_0_275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g2dfdae6d05d_0_275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2dfdae6d05d_0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2dfdae6d05d_0_286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g2dfdae6d05d_0_286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2dfdae6d05d_0_2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2dfdae6d05d_0_296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g2dfdae6d05d_0_296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2dfdae6d05d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2dfdae6d05d_0_305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g2dfdae6d05d_0_305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600" cy="2528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2dfdae6d05d_2_2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381" name="Google Shape;381;g2dfdae6d05d_2_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9538" y="685800"/>
            <a:ext cx="4098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2dfdae6d05d_2_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6" name="Google Shape;396;g2dfdae6d05d_2_232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Facebook Cover</a:t>
            </a:r>
            <a:endParaRPr/>
          </a:p>
        </p:txBody>
      </p:sp>
      <p:sp>
        <p:nvSpPr>
          <p:cNvPr id="397" name="Google Shape;397;g2dfdae6d05d_2_232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2dfdae6d05d_2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2" name="Google Shape;402;g2dfdae6d05d_2_237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Facebook Cover</a:t>
            </a:r>
            <a:endParaRPr/>
          </a:p>
        </p:txBody>
      </p:sp>
      <p:sp>
        <p:nvSpPr>
          <p:cNvPr id="403" name="Google Shape;403;g2dfdae6d05d_2_237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2dfdae6d05d_2_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8" name="Google Shape;408;g2dfdae6d05d_2_242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Facebook Cover</a:t>
            </a:r>
            <a:endParaRPr/>
          </a:p>
        </p:txBody>
      </p:sp>
      <p:sp>
        <p:nvSpPr>
          <p:cNvPr id="409" name="Google Shape;409;g2dfdae6d05d_2_242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2dfdae6d05d_2_2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414" name="Google Shape;414;g2dfdae6d05d_2_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9538" y="685800"/>
            <a:ext cx="4098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2dfdae6d05d_2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9" name="Google Shape;429;g2dfdae6d05d_2_261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Twitter headers</a:t>
            </a:r>
            <a:endParaRPr/>
          </a:p>
        </p:txBody>
      </p:sp>
      <p:sp>
        <p:nvSpPr>
          <p:cNvPr id="430" name="Google Shape;430;g2dfdae6d05d_2_261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45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2dfdae6d05d_2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5" name="Google Shape;435;g2dfdae6d05d_2_266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Twitter headers</a:t>
            </a:r>
            <a:endParaRPr/>
          </a:p>
        </p:txBody>
      </p:sp>
      <p:sp>
        <p:nvSpPr>
          <p:cNvPr id="436" name="Google Shape;436;g2dfdae6d05d_2_266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2dfdae6d05d_2_2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1" name="Google Shape;441;g2dfdae6d05d_2_271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Twitter headers</a:t>
            </a:r>
            <a:endParaRPr/>
          </a:p>
        </p:txBody>
      </p:sp>
      <p:sp>
        <p:nvSpPr>
          <p:cNvPr id="442" name="Google Shape;442;g2dfdae6d05d_2_271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2dfdae6d05d_2_2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447" name="Google Shape;447;g2dfdae6d05d_2_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9538" y="685800"/>
            <a:ext cx="4098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2dfdae6d05d_2_2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g2dfdae6d05d_2_290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LinkedIn</a:t>
            </a:r>
            <a:endParaRPr/>
          </a:p>
        </p:txBody>
      </p:sp>
      <p:sp>
        <p:nvSpPr>
          <p:cNvPr id="463" name="Google Shape;463;g2dfdae6d05d_2_290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dfdae6d05d_2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124" name="Google Shape;124;g2dfdae6d05d_2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9538" y="685800"/>
            <a:ext cx="4098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dfdae6d05d_2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dfdae6d05d_2_144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g2dfdae6d05d_2_144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dfdae6d05d_2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dfdae6d05d_2_149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g2dfdae6d05d_2_149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dfdae6d05d_2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dfdae6d05d_2_154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g2dfdae6d05d_2_154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dfdae6d05d_2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65450" y="936625"/>
            <a:ext cx="3022500" cy="25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dfdae6d05d_2_159:notes"/>
          <p:cNvSpPr txBox="1">
            <a:spLocks noGrp="1"/>
          </p:cNvSpPr>
          <p:nvPr>
            <p:ph type="body" idx="1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g2dfdae6d05d_2_159:notes"/>
          <p:cNvSpPr txBox="1">
            <a:spLocks noGrp="1"/>
          </p:cNvSpPr>
          <p:nvPr>
            <p:ph type="sldNum" idx="12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6"/>
          <p:cNvSpPr txBox="1">
            <a:spLocks noGrp="1"/>
          </p:cNvSpPr>
          <p:nvPr>
            <p:ph type="sldNum" idx="12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6"/>
          <p:cNvSpPr txBox="1">
            <a:spLocks noGrp="1"/>
          </p:cNvSpPr>
          <p:nvPr>
            <p:ph type="ctrTitle"/>
          </p:nvPr>
        </p:nvSpPr>
        <p:spPr>
          <a:xfrm>
            <a:off x="305214" y="1084690"/>
            <a:ext cx="8343088" cy="299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9pPr>
          </a:lstStyle>
          <a:p>
            <a:endParaRPr/>
          </a:p>
        </p:txBody>
      </p:sp>
      <p:sp>
        <p:nvSpPr>
          <p:cNvPr id="53" name="Google Shape;53;p56"/>
          <p:cNvSpPr txBox="1">
            <a:spLocks noGrp="1"/>
          </p:cNvSpPr>
          <p:nvPr>
            <p:ph type="subTitle" idx="1"/>
          </p:nvPr>
        </p:nvSpPr>
        <p:spPr>
          <a:xfrm>
            <a:off x="305206" y="4128725"/>
            <a:ext cx="8343088" cy="1154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9pPr>
          </a:lstStyle>
          <a:p>
            <a:endParaRPr/>
          </a:p>
        </p:txBody>
      </p:sp>
      <p:sp>
        <p:nvSpPr>
          <p:cNvPr id="54" name="Google Shape;54;p56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57"/>
          <p:cNvSpPr txBox="1">
            <a:spLocks noGrp="1"/>
          </p:cNvSpPr>
          <p:nvPr>
            <p:ph type="title"/>
          </p:nvPr>
        </p:nvSpPr>
        <p:spPr>
          <a:xfrm>
            <a:off x="305206" y="3133337"/>
            <a:ext cx="8343088" cy="1226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9pPr>
          </a:lstStyle>
          <a:p>
            <a:endParaRPr/>
          </a:p>
        </p:txBody>
      </p:sp>
      <p:sp>
        <p:nvSpPr>
          <p:cNvPr id="57" name="Google Shape;57;p57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8"/>
          <p:cNvSpPr txBox="1">
            <a:spLocks noGrp="1"/>
          </p:cNvSpPr>
          <p:nvPr>
            <p:ph type="title"/>
          </p:nvPr>
        </p:nvSpPr>
        <p:spPr>
          <a:xfrm>
            <a:off x="305206" y="648308"/>
            <a:ext cx="8343088" cy="834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58"/>
          <p:cNvSpPr txBox="1">
            <a:spLocks noGrp="1"/>
          </p:cNvSpPr>
          <p:nvPr>
            <p:ph type="body" idx="1"/>
          </p:nvPr>
        </p:nvSpPr>
        <p:spPr>
          <a:xfrm>
            <a:off x="305206" y="1678914"/>
            <a:ext cx="3916569" cy="4976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71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9pPr>
          </a:lstStyle>
          <a:p>
            <a:endParaRPr/>
          </a:p>
        </p:txBody>
      </p:sp>
      <p:sp>
        <p:nvSpPr>
          <p:cNvPr id="61" name="Google Shape;61;p58"/>
          <p:cNvSpPr txBox="1">
            <a:spLocks noGrp="1"/>
          </p:cNvSpPr>
          <p:nvPr>
            <p:ph type="body" idx="2"/>
          </p:nvPr>
        </p:nvSpPr>
        <p:spPr>
          <a:xfrm>
            <a:off x="4731725" y="1678914"/>
            <a:ext cx="3916569" cy="4976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71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9pPr>
          </a:lstStyle>
          <a:p>
            <a:endParaRPr/>
          </a:p>
        </p:txBody>
      </p:sp>
      <p:sp>
        <p:nvSpPr>
          <p:cNvPr id="62" name="Google Shape;62;p58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9"/>
          <p:cNvSpPr txBox="1">
            <a:spLocks noGrp="1"/>
          </p:cNvSpPr>
          <p:nvPr>
            <p:ph type="title"/>
          </p:nvPr>
        </p:nvSpPr>
        <p:spPr>
          <a:xfrm>
            <a:off x="305206" y="648308"/>
            <a:ext cx="8343088" cy="834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59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0"/>
          <p:cNvSpPr txBox="1">
            <a:spLocks noGrp="1"/>
          </p:cNvSpPr>
          <p:nvPr>
            <p:ph type="title"/>
          </p:nvPr>
        </p:nvSpPr>
        <p:spPr>
          <a:xfrm>
            <a:off x="305206" y="809393"/>
            <a:ext cx="2749500" cy="1100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9pPr>
          </a:lstStyle>
          <a:p>
            <a:endParaRPr/>
          </a:p>
        </p:txBody>
      </p:sp>
      <p:sp>
        <p:nvSpPr>
          <p:cNvPr id="68" name="Google Shape;68;p60"/>
          <p:cNvSpPr txBox="1">
            <a:spLocks noGrp="1"/>
          </p:cNvSpPr>
          <p:nvPr>
            <p:ph type="body" idx="1"/>
          </p:nvPr>
        </p:nvSpPr>
        <p:spPr>
          <a:xfrm>
            <a:off x="305206" y="2024355"/>
            <a:ext cx="2749500" cy="4631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9pPr>
          </a:lstStyle>
          <a:p>
            <a:endParaRPr/>
          </a:p>
        </p:txBody>
      </p:sp>
      <p:sp>
        <p:nvSpPr>
          <p:cNvPr id="69" name="Google Shape;69;p60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1"/>
          <p:cNvSpPr txBox="1">
            <a:spLocks noGrp="1"/>
          </p:cNvSpPr>
          <p:nvPr>
            <p:ph type="title"/>
          </p:nvPr>
        </p:nvSpPr>
        <p:spPr>
          <a:xfrm>
            <a:off x="480036" y="655774"/>
            <a:ext cx="6235138" cy="5959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9pPr>
          </a:lstStyle>
          <a:p>
            <a:endParaRPr/>
          </a:p>
        </p:txBody>
      </p:sp>
      <p:sp>
        <p:nvSpPr>
          <p:cNvPr id="72" name="Google Shape;72;p61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62"/>
          <p:cNvSpPr/>
          <p:nvPr/>
        </p:nvSpPr>
        <p:spPr>
          <a:xfrm>
            <a:off x="4476750" y="-182"/>
            <a:ext cx="4476750" cy="749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89500" tIns="89500" rIns="89500" bIns="89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3"/>
              <a:buFont typeface="Arial"/>
              <a:buNone/>
            </a:pPr>
            <a:endParaRPr sz="1762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62"/>
          <p:cNvSpPr txBox="1">
            <a:spLocks noGrp="1"/>
          </p:cNvSpPr>
          <p:nvPr>
            <p:ph type="title"/>
          </p:nvPr>
        </p:nvSpPr>
        <p:spPr>
          <a:xfrm>
            <a:off x="259969" y="1796477"/>
            <a:ext cx="3960925" cy="215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9pPr>
          </a:lstStyle>
          <a:p>
            <a:endParaRPr/>
          </a:p>
        </p:txBody>
      </p:sp>
      <p:sp>
        <p:nvSpPr>
          <p:cNvPr id="76" name="Google Shape;76;p62"/>
          <p:cNvSpPr txBox="1">
            <a:spLocks noGrp="1"/>
          </p:cNvSpPr>
          <p:nvPr>
            <p:ph type="subTitle" idx="1"/>
          </p:nvPr>
        </p:nvSpPr>
        <p:spPr>
          <a:xfrm>
            <a:off x="259969" y="4083492"/>
            <a:ext cx="3960925" cy="1799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9pPr>
          </a:lstStyle>
          <a:p>
            <a:endParaRPr/>
          </a:p>
        </p:txBody>
      </p:sp>
      <p:sp>
        <p:nvSpPr>
          <p:cNvPr id="77" name="Google Shape;77;p62"/>
          <p:cNvSpPr txBox="1">
            <a:spLocks noGrp="1"/>
          </p:cNvSpPr>
          <p:nvPr>
            <p:ph type="body" idx="2"/>
          </p:nvPr>
        </p:nvSpPr>
        <p:spPr>
          <a:xfrm>
            <a:off x="4836594" y="1054825"/>
            <a:ext cx="3757063" cy="5382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8" name="Google Shape;78;p62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63"/>
          <p:cNvSpPr txBox="1">
            <a:spLocks noGrp="1"/>
          </p:cNvSpPr>
          <p:nvPr>
            <p:ph type="body" idx="1"/>
          </p:nvPr>
        </p:nvSpPr>
        <p:spPr>
          <a:xfrm>
            <a:off x="305206" y="6163060"/>
            <a:ext cx="5873825" cy="881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1" name="Google Shape;81;p63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64"/>
          <p:cNvSpPr txBox="1">
            <a:spLocks noGrp="1"/>
          </p:cNvSpPr>
          <p:nvPr>
            <p:ph type="title"/>
          </p:nvPr>
        </p:nvSpPr>
        <p:spPr>
          <a:xfrm>
            <a:off x="305206" y="1611392"/>
            <a:ext cx="8343088" cy="2860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9pPr>
          </a:lstStyle>
          <a:p>
            <a:endParaRPr/>
          </a:p>
        </p:txBody>
      </p:sp>
      <p:sp>
        <p:nvSpPr>
          <p:cNvPr id="84" name="Google Shape;84;p64"/>
          <p:cNvSpPr txBox="1">
            <a:spLocks noGrp="1"/>
          </p:cNvSpPr>
          <p:nvPr>
            <p:ph type="body" idx="1"/>
          </p:nvPr>
        </p:nvSpPr>
        <p:spPr>
          <a:xfrm>
            <a:off x="305206" y="4592130"/>
            <a:ext cx="8343088" cy="1894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64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4"/>
          <p:cNvSpPr txBox="1">
            <a:spLocks noGrp="1"/>
          </p:cNvSpPr>
          <p:nvPr>
            <p:ph type="body" idx="1"/>
          </p:nvPr>
        </p:nvSpPr>
        <p:spPr>
          <a:xfrm>
            <a:off x="305206" y="6163060"/>
            <a:ext cx="5873825" cy="881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54"/>
          <p:cNvSpPr txBox="1">
            <a:spLocks noGrp="1"/>
          </p:cNvSpPr>
          <p:nvPr>
            <p:ph type="sldNum" idx="12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5"/>
          <p:cNvSpPr/>
          <p:nvPr/>
        </p:nvSpPr>
        <p:spPr>
          <a:xfrm>
            <a:off x="79019" y="3862096"/>
            <a:ext cx="8795463" cy="35133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89500" tIns="89500" rIns="89500" bIns="89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371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55"/>
          <p:cNvSpPr txBox="1">
            <a:spLocks noGrp="1"/>
          </p:cNvSpPr>
          <p:nvPr>
            <p:ph type="title"/>
          </p:nvPr>
        </p:nvSpPr>
        <p:spPr>
          <a:xfrm>
            <a:off x="305206" y="1082396"/>
            <a:ext cx="8343088" cy="2922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55"/>
          <p:cNvSpPr txBox="1">
            <a:spLocks noGrp="1"/>
          </p:cNvSpPr>
          <p:nvPr>
            <p:ph type="body" idx="1"/>
          </p:nvPr>
        </p:nvSpPr>
        <p:spPr>
          <a:xfrm>
            <a:off x="305206" y="4144833"/>
            <a:ext cx="8343088" cy="1894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55"/>
          <p:cNvSpPr txBox="1">
            <a:spLocks noGrp="1"/>
          </p:cNvSpPr>
          <p:nvPr>
            <p:ph type="sldNum" idx="12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8"/>
          <p:cNvSpPr txBox="1">
            <a:spLocks noGrp="1"/>
          </p:cNvSpPr>
          <p:nvPr>
            <p:ph type="title"/>
          </p:nvPr>
        </p:nvSpPr>
        <p:spPr>
          <a:xfrm>
            <a:off x="305206" y="809393"/>
            <a:ext cx="2749500" cy="1100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9pPr>
          </a:lstStyle>
          <a:p>
            <a:endParaRPr/>
          </a:p>
        </p:txBody>
      </p:sp>
      <p:sp>
        <p:nvSpPr>
          <p:cNvPr id="29" name="Google Shape;29;p48"/>
          <p:cNvSpPr txBox="1">
            <a:spLocks noGrp="1"/>
          </p:cNvSpPr>
          <p:nvPr>
            <p:ph type="body" idx="1"/>
          </p:nvPr>
        </p:nvSpPr>
        <p:spPr>
          <a:xfrm>
            <a:off x="305206" y="2024355"/>
            <a:ext cx="2749500" cy="4631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9pPr>
          </a:lstStyle>
          <a:p>
            <a:endParaRPr/>
          </a:p>
        </p:txBody>
      </p:sp>
      <p:sp>
        <p:nvSpPr>
          <p:cNvPr id="30" name="Google Shape;30;p48"/>
          <p:cNvSpPr txBox="1">
            <a:spLocks noGrp="1"/>
          </p:cNvSpPr>
          <p:nvPr>
            <p:ph type="sldNum" idx="12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5"/>
          <p:cNvSpPr txBox="1">
            <a:spLocks noGrp="1"/>
          </p:cNvSpPr>
          <p:nvPr>
            <p:ph type="sldNum" idx="12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6"/>
          <p:cNvSpPr txBox="1">
            <a:spLocks noGrp="1"/>
          </p:cNvSpPr>
          <p:nvPr>
            <p:ph type="body" idx="1"/>
          </p:nvPr>
        </p:nvSpPr>
        <p:spPr>
          <a:xfrm>
            <a:off x="305206" y="6163060"/>
            <a:ext cx="5873825" cy="881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5" name="Google Shape;35;p66"/>
          <p:cNvSpPr txBox="1">
            <a:spLocks noGrp="1"/>
          </p:cNvSpPr>
          <p:nvPr>
            <p:ph type="sldNum" idx="12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7"/>
          <p:cNvSpPr/>
          <p:nvPr/>
        </p:nvSpPr>
        <p:spPr>
          <a:xfrm>
            <a:off x="79019" y="3862096"/>
            <a:ext cx="8795463" cy="35133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89500" tIns="89500" rIns="89500" bIns="895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371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67"/>
          <p:cNvSpPr txBox="1">
            <a:spLocks noGrp="1"/>
          </p:cNvSpPr>
          <p:nvPr>
            <p:ph type="title"/>
          </p:nvPr>
        </p:nvSpPr>
        <p:spPr>
          <a:xfrm>
            <a:off x="305206" y="1082396"/>
            <a:ext cx="8343088" cy="2922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p67"/>
          <p:cNvSpPr txBox="1">
            <a:spLocks noGrp="1"/>
          </p:cNvSpPr>
          <p:nvPr>
            <p:ph type="body" idx="1"/>
          </p:nvPr>
        </p:nvSpPr>
        <p:spPr>
          <a:xfrm>
            <a:off x="305206" y="4144833"/>
            <a:ext cx="8343088" cy="1894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67"/>
          <p:cNvSpPr txBox="1">
            <a:spLocks noGrp="1"/>
          </p:cNvSpPr>
          <p:nvPr>
            <p:ph type="sldNum" idx="12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0"/>
          <p:cNvSpPr txBox="1">
            <a:spLocks noGrp="1"/>
          </p:cNvSpPr>
          <p:nvPr>
            <p:ph type="title"/>
          </p:nvPr>
        </p:nvSpPr>
        <p:spPr>
          <a:xfrm>
            <a:off x="305206" y="648308"/>
            <a:ext cx="8343088" cy="834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50"/>
          <p:cNvSpPr txBox="1">
            <a:spLocks noGrp="1"/>
          </p:cNvSpPr>
          <p:nvPr>
            <p:ph type="body" idx="1"/>
          </p:nvPr>
        </p:nvSpPr>
        <p:spPr>
          <a:xfrm>
            <a:off x="305206" y="1678914"/>
            <a:ext cx="8343088" cy="4976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50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1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F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5"/>
          <p:cNvSpPr txBox="1">
            <a:spLocks noGrp="1"/>
          </p:cNvSpPr>
          <p:nvPr>
            <p:ph type="title"/>
          </p:nvPr>
        </p:nvSpPr>
        <p:spPr>
          <a:xfrm>
            <a:off x="305206" y="648308"/>
            <a:ext cx="8343088" cy="908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1" name="Google Shape;11;p45"/>
          <p:cNvSpPr txBox="1">
            <a:spLocks noGrp="1"/>
          </p:cNvSpPr>
          <p:nvPr>
            <p:ph type="body" idx="1"/>
          </p:nvPr>
        </p:nvSpPr>
        <p:spPr>
          <a:xfrm>
            <a:off x="305206" y="1678914"/>
            <a:ext cx="8343088" cy="4976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45"/>
          <p:cNvSpPr txBox="1">
            <a:spLocks noGrp="1"/>
          </p:cNvSpPr>
          <p:nvPr>
            <p:ph type="sldNum" idx="12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7"/>
          <p:cNvSpPr txBox="1">
            <a:spLocks noGrp="1"/>
          </p:cNvSpPr>
          <p:nvPr>
            <p:ph type="title"/>
          </p:nvPr>
        </p:nvSpPr>
        <p:spPr>
          <a:xfrm>
            <a:off x="305206" y="648308"/>
            <a:ext cx="8343088" cy="908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5" name="Google Shape;25;p47"/>
          <p:cNvSpPr txBox="1">
            <a:spLocks noGrp="1"/>
          </p:cNvSpPr>
          <p:nvPr>
            <p:ph type="body" idx="1"/>
          </p:nvPr>
        </p:nvSpPr>
        <p:spPr>
          <a:xfrm>
            <a:off x="305206" y="1678914"/>
            <a:ext cx="8343088" cy="4976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47"/>
          <p:cNvSpPr txBox="1">
            <a:spLocks noGrp="1"/>
          </p:cNvSpPr>
          <p:nvPr>
            <p:ph type="sldNum" idx="12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979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F1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9"/>
          <p:cNvSpPr txBox="1">
            <a:spLocks noGrp="1"/>
          </p:cNvSpPr>
          <p:nvPr>
            <p:ph type="title"/>
          </p:nvPr>
        </p:nvSpPr>
        <p:spPr>
          <a:xfrm>
            <a:off x="305206" y="648308"/>
            <a:ext cx="8343088" cy="834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49"/>
          <p:cNvSpPr txBox="1">
            <a:spLocks noGrp="1"/>
          </p:cNvSpPr>
          <p:nvPr>
            <p:ph type="body" idx="1"/>
          </p:nvPr>
        </p:nvSpPr>
        <p:spPr>
          <a:xfrm>
            <a:off x="305206" y="1678914"/>
            <a:ext cx="8343088" cy="4976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37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37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37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37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37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37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37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37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49"/>
          <p:cNvSpPr txBox="1">
            <a:spLocks noGrp="1"/>
          </p:cNvSpPr>
          <p:nvPr>
            <p:ph type="sldNum" idx="12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sz="97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neonatalscreeningday.org/talk-to-us/?_gl=1*14nyc26*_up*MQ..*_ga*NDEwMzYyNTM2LjE2ODI1MTk4NzE.*_ga_4HWT9CHZ75&amp;amp;/#_39*MTY4MjUxOTg3MS4xLjAuMTY4MjUxOTg3MS4wLjAuMA.." TargetMode="External"/><Relationship Id="rId5" Type="http://schemas.openxmlformats.org/officeDocument/2006/relationships/hyperlink" Target="https://screen4rare.org/" TargetMode="Externa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5" Type="http://schemas.openxmlformats.org/officeDocument/2006/relationships/hyperlink" Target="https://www.linkedin.com/company/102482186/admin/dashboard/" TargetMode="External"/><Relationship Id="rId4" Type="http://schemas.openxmlformats.org/officeDocument/2006/relationships/hyperlink" Target="https://twitter.com/Screen4Rare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image" Target="../media/image3.png"/><Relationship Id="rId7" Type="http://schemas.openxmlformats.org/officeDocument/2006/relationships/slide" Target="slide4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0.xml"/><Relationship Id="rId11" Type="http://schemas.openxmlformats.org/officeDocument/2006/relationships/image" Target="../media/image1.png"/><Relationship Id="rId5" Type="http://schemas.openxmlformats.org/officeDocument/2006/relationships/slide" Target="slide15.xml"/><Relationship Id="rId10" Type="http://schemas.openxmlformats.org/officeDocument/2006/relationships/hyperlink" Target="https://neonatalscreeningday.org/talk-to-us/?_gl=1*14nyc26*_up*MQ..*_ga*NDEwMzYyNTM2LjE2ODI1MTk4NzE.*_ga_4HWT9CHZ75&amp;amp;/#_39*MTY4MjUxOTg3MS4xLjAuMTY4MjUxOTg3MS4wLjAuMA.." TargetMode="External"/><Relationship Id="rId4" Type="http://schemas.openxmlformats.org/officeDocument/2006/relationships/slide" Target="slide11.xml"/><Relationship Id="rId9" Type="http://schemas.openxmlformats.org/officeDocument/2006/relationships/hyperlink" Target="https://screen4rare.org/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ctr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sz="4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Google Shape;9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" name="Google Shape;94;p1" descr="A picture containing diagram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33150"/>
          <a:stretch/>
        </p:blipFill>
        <p:spPr>
          <a:xfrm>
            <a:off x="-17548" y="-20412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/>
          <p:nvPr/>
        </p:nvSpPr>
        <p:spPr>
          <a:xfrm>
            <a:off x="619823" y="2410791"/>
            <a:ext cx="4865100" cy="6320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l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sz="3200" b="1" i="0" u="none" strike="noStrike" cap="none" dirty="0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660576" y="2950184"/>
            <a:ext cx="5153100" cy="5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l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A Screen4Rare </a:t>
            </a:r>
            <a:r>
              <a:rPr lang="en-GB" sz="2400" b="1">
                <a:solidFill>
                  <a:srgbClr val="F9B14C"/>
                </a:solidFill>
              </a:rPr>
              <a:t>Initiative</a:t>
            </a:r>
            <a:endParaRPr sz="2400" b="1" i="0" u="none" strike="noStrike" cap="non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g2dfdae6d05d_2_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250" y="0"/>
            <a:ext cx="7493000" cy="749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dfdae6d05d_2_183"/>
          <p:cNvSpPr txBox="1"/>
          <p:nvPr/>
        </p:nvSpPr>
        <p:spPr>
          <a:xfrm>
            <a:off x="1275316" y="2594372"/>
            <a:ext cx="6402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ctr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 i="0" u="none" strike="noStrike" cap="non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sz="4800" b="1" i="0" u="none" strike="noStrike" cap="non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4" name="Google Shape;184;g2dfdae6d05d_2_183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ctr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sz="4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5" name="Google Shape;185;g2dfdae6d05d_2_183"/>
          <p:cNvGrpSpPr/>
          <p:nvPr/>
        </p:nvGrpSpPr>
        <p:grpSpPr>
          <a:xfrm>
            <a:off x="186688" y="362124"/>
            <a:ext cx="3528300" cy="2117400"/>
            <a:chOff x="186688" y="413297"/>
            <a:chExt cx="3528300" cy="2117400"/>
          </a:xfrm>
        </p:grpSpPr>
        <p:sp>
          <p:nvSpPr>
            <p:cNvPr id="186" name="Google Shape;186;g2dfdae6d05d_2_183"/>
            <p:cNvSpPr/>
            <p:nvPr/>
          </p:nvSpPr>
          <p:spPr>
            <a:xfrm>
              <a:off x="186688" y="413297"/>
              <a:ext cx="3528300" cy="2117400"/>
            </a:xfrm>
            <a:prstGeom prst="roundRect">
              <a:avLst>
                <a:gd name="adj" fmla="val 16667"/>
              </a:avLst>
            </a:prstGeom>
            <a:solidFill>
              <a:srgbClr val="0073AE"/>
            </a:solidFill>
            <a:ln>
              <a:noFill/>
            </a:ln>
          </p:spPr>
          <p:txBody>
            <a:bodyPr spcFirstLastPara="1" wrap="square" lIns="89500" tIns="89500" rIns="89500" bIns="895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endParaRPr sz="13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7" name="Google Shape;187;g2dfdae6d05d_2_18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8851" y="450992"/>
              <a:ext cx="1732931" cy="64813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8" name="Google Shape;188;g2dfdae6d05d_2_1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g2dfdae6d05d_2_183" descr="A picture containing diagram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33150"/>
          <a:stretch/>
        </p:blipFill>
        <p:spPr>
          <a:xfrm>
            <a:off x="0" y="0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g2dfdae6d05d_2_183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1" name="Google Shape;191;g2dfdae6d05d_2_1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g2dfdae6d05d_2_183"/>
          <p:cNvSpPr txBox="1"/>
          <p:nvPr/>
        </p:nvSpPr>
        <p:spPr>
          <a:xfrm>
            <a:off x="619823" y="2410791"/>
            <a:ext cx="48651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l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 i="0" u="none" strike="noStrike" cap="non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Quote card</a:t>
            </a:r>
            <a:endParaRPr sz="4800" b="1" i="0" u="none" strike="noStrike" cap="non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3" name="Google Shape;193;g2dfdae6d05d_2_183"/>
          <p:cNvSpPr txBox="1"/>
          <p:nvPr/>
        </p:nvSpPr>
        <p:spPr>
          <a:xfrm>
            <a:off x="660576" y="2950184"/>
            <a:ext cx="5153100" cy="7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l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Templates</a:t>
            </a:r>
            <a:endParaRPr sz="4000" b="1" i="0" u="none" strike="noStrike" cap="non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g2dfdae6d05d_2_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25" y="1223913"/>
            <a:ext cx="8698251" cy="4892775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g2dfdae6d05d_2_197"/>
          <p:cNvSpPr txBox="1"/>
          <p:nvPr/>
        </p:nvSpPr>
        <p:spPr>
          <a:xfrm>
            <a:off x="841449" y="4960150"/>
            <a:ext cx="1846500" cy="6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613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1600" b="1">
                <a:solidFill>
                  <a:srgbClr val="0F4071"/>
                </a:solidFill>
                <a:latin typeface="Calibri"/>
                <a:ea typeface="Calibri"/>
                <a:cs typeface="Calibri"/>
                <a:sym typeface="Calibri"/>
              </a:rPr>
              <a:t>Full Name</a:t>
            </a:r>
            <a:endParaRPr sz="1600" i="0" u="none" strike="noStrike" cap="none">
              <a:solidFill>
                <a:srgbClr val="0F40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74" marR="0" lvl="0" indent="0" algn="ctr" rtl="0">
              <a:lnSpc>
                <a:spcPct val="136133"/>
              </a:lnSpc>
              <a:spcBef>
                <a:spcPts val="391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GB" sz="1600" b="1">
                <a:solidFill>
                  <a:srgbClr val="0F4071"/>
                </a:solidFill>
                <a:latin typeface="Calibri"/>
                <a:ea typeface="Calibri"/>
                <a:cs typeface="Calibri"/>
                <a:sym typeface="Calibri"/>
              </a:rPr>
              <a:t>Profession</a:t>
            </a:r>
            <a:endParaRPr sz="1600" i="0" u="none" strike="noStrike" cap="none">
              <a:solidFill>
                <a:srgbClr val="0F407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g2dfdae6d05d_2_197"/>
          <p:cNvSpPr txBox="1"/>
          <p:nvPr/>
        </p:nvSpPr>
        <p:spPr>
          <a:xfrm>
            <a:off x="3588100" y="2654350"/>
            <a:ext cx="4827300" cy="20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600" b="1" i="1">
                <a:solidFill>
                  <a:srgbClr val="0F4071"/>
                </a:solidFill>
                <a:latin typeface="Calibri"/>
                <a:ea typeface="Calibri"/>
                <a:cs typeface="Calibri"/>
                <a:sym typeface="Calibri"/>
              </a:rPr>
              <a:t>Lorem ipsum dolor sit amet, consectetuer adipiscing elit, sed diam nonummy nibh euismod tincidunt ut laoreet dolore magna aliquam erat volutpat. </a:t>
            </a:r>
            <a:endParaRPr sz="1600" b="1" i="1">
              <a:solidFill>
                <a:srgbClr val="0F40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600" b="1" i="1">
              <a:solidFill>
                <a:srgbClr val="0F40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600" b="1" i="1">
                <a:solidFill>
                  <a:srgbClr val="0F4071"/>
                </a:solidFill>
                <a:latin typeface="Calibri"/>
                <a:ea typeface="Calibri"/>
                <a:cs typeface="Calibri"/>
                <a:sym typeface="Calibri"/>
              </a:rPr>
              <a:t>Lorem ipsum dolor sit amet, consectetuer adipiscing elit, sed diam nonummy nibh euismod tincidunt ut laoreet dolore magna aliquam erat volutpat.</a:t>
            </a:r>
            <a:endParaRPr sz="1600" b="1" i="1">
              <a:solidFill>
                <a:srgbClr val="0F407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g2dfdae6d05d_2_197"/>
          <p:cNvSpPr/>
          <p:nvPr/>
        </p:nvSpPr>
        <p:spPr>
          <a:xfrm>
            <a:off x="679300" y="2601550"/>
            <a:ext cx="2170800" cy="21375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PHOTO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g2dfdae6d05d_2_197"/>
          <p:cNvSpPr txBox="1"/>
          <p:nvPr/>
        </p:nvSpPr>
        <p:spPr>
          <a:xfrm>
            <a:off x="4295975" y="1363625"/>
            <a:ext cx="4503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750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1">
                <a:solidFill>
                  <a:srgbClr val="0E4070"/>
                </a:solidFill>
                <a:latin typeface="Titillium Web"/>
                <a:ea typeface="Titillium Web"/>
                <a:cs typeface="Titillium Web"/>
                <a:sym typeface="Titillium Web"/>
              </a:rPr>
              <a:t>#InternationalNeonatalScreeningDay</a:t>
            </a:r>
            <a:endParaRPr sz="11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g2dfdae6d05d_2_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013" y="1271658"/>
            <a:ext cx="8799474" cy="4949701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g2dfdae6d05d_2_206"/>
          <p:cNvSpPr txBox="1"/>
          <p:nvPr/>
        </p:nvSpPr>
        <p:spPr>
          <a:xfrm>
            <a:off x="3723550" y="2572100"/>
            <a:ext cx="4371900" cy="17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0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Lorem ipsum dolor sit amet, consectetuer adipiscing elit, sed</a:t>
            </a:r>
            <a:endParaRPr sz="2000" b="1" i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0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diam nonummy nibh euismod</a:t>
            </a:r>
            <a:endParaRPr sz="2000" b="1" i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0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tincidunt ut laoreet dolore magna</a:t>
            </a:r>
            <a:endParaRPr sz="2000" b="1" i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0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aliquam erat volutpat.</a:t>
            </a:r>
            <a:endParaRPr sz="2000" b="1" i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g2dfdae6d05d_2_206"/>
          <p:cNvSpPr txBox="1"/>
          <p:nvPr/>
        </p:nvSpPr>
        <p:spPr>
          <a:xfrm>
            <a:off x="3670370" y="4500400"/>
            <a:ext cx="3000000" cy="72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rgbClr val="F1CF1F"/>
                </a:solidFill>
                <a:latin typeface="Calibri"/>
                <a:ea typeface="Calibri"/>
                <a:cs typeface="Calibri"/>
                <a:sym typeface="Calibri"/>
              </a:rPr>
              <a:t>Lorem ipsum dolor sit amet, consectetuer adipiscing elit, sed</a:t>
            </a:r>
            <a:endParaRPr sz="1600">
              <a:solidFill>
                <a:srgbClr val="F1CF1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g2dfdae6d05d_2_2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14050"/>
            <a:ext cx="8648700" cy="4864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4"/>
          <p:cNvSpPr txBox="1"/>
          <p:nvPr/>
        </p:nvSpPr>
        <p:spPr>
          <a:xfrm>
            <a:off x="1275316" y="2594372"/>
            <a:ext cx="6402869" cy="9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ctr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 i="0" u="none" strike="noStrike" cap="non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sz="4800" b="1" i="0" u="none" strike="noStrike" cap="non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3" name="Google Shape;223;p14"/>
          <p:cNvSpPr txBox="1"/>
          <p:nvPr/>
        </p:nvSpPr>
        <p:spPr>
          <a:xfrm>
            <a:off x="1950884" y="3530476"/>
            <a:ext cx="5051619" cy="886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ctr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sz="4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4" name="Google Shape;224;p14"/>
          <p:cNvGrpSpPr/>
          <p:nvPr/>
        </p:nvGrpSpPr>
        <p:grpSpPr>
          <a:xfrm>
            <a:off x="186688" y="362124"/>
            <a:ext cx="3528392" cy="2117356"/>
            <a:chOff x="186688" y="413297"/>
            <a:chExt cx="3528392" cy="2117356"/>
          </a:xfrm>
        </p:grpSpPr>
        <p:sp>
          <p:nvSpPr>
            <p:cNvPr id="225" name="Google Shape;225;p14"/>
            <p:cNvSpPr/>
            <p:nvPr/>
          </p:nvSpPr>
          <p:spPr>
            <a:xfrm>
              <a:off x="186688" y="413297"/>
              <a:ext cx="3528392" cy="2117356"/>
            </a:xfrm>
            <a:prstGeom prst="roundRect">
              <a:avLst>
                <a:gd name="adj" fmla="val 16667"/>
              </a:avLst>
            </a:prstGeom>
            <a:solidFill>
              <a:srgbClr val="0073AE"/>
            </a:solidFill>
            <a:ln>
              <a:noFill/>
            </a:ln>
          </p:spPr>
          <p:txBody>
            <a:bodyPr spcFirstLastPara="1" wrap="square" lIns="89500" tIns="89500" rIns="89500" bIns="895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endParaRPr sz="13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26" name="Google Shape;226;p1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8851" y="450992"/>
              <a:ext cx="1732929" cy="64813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7" name="Google Shape;227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6688" y="6244298"/>
            <a:ext cx="2370444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14" descr="A picture containing diagram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33150"/>
          <a:stretch/>
        </p:blipFill>
        <p:spPr>
          <a:xfrm>
            <a:off x="0" y="0"/>
            <a:ext cx="8953500" cy="7533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14"/>
          <p:cNvSpPr/>
          <p:nvPr/>
        </p:nvSpPr>
        <p:spPr>
          <a:xfrm>
            <a:off x="1371910" y="4178548"/>
            <a:ext cx="3104783" cy="206575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0" name="Google Shape;23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5662" y="6002490"/>
            <a:ext cx="2370444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4"/>
          <p:cNvSpPr txBox="1"/>
          <p:nvPr/>
        </p:nvSpPr>
        <p:spPr>
          <a:xfrm>
            <a:off x="619823" y="2410791"/>
            <a:ext cx="4865100" cy="16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l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Social </a:t>
            </a:r>
            <a:endParaRPr sz="4800" b="1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l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media</a:t>
            </a:r>
            <a:endParaRPr sz="4800" b="1" i="0" u="none" strike="noStrike" cap="non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2" name="Google Shape;232;p14"/>
          <p:cNvSpPr txBox="1"/>
          <p:nvPr/>
        </p:nvSpPr>
        <p:spPr>
          <a:xfrm>
            <a:off x="660576" y="3940042"/>
            <a:ext cx="5153071" cy="886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l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branded images</a:t>
            </a:r>
            <a:endParaRPr sz="4000" b="1" i="0" u="none" strike="noStrike" cap="non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3"/>
          <p:cNvSpPr/>
          <p:nvPr/>
        </p:nvSpPr>
        <p:spPr>
          <a:xfrm>
            <a:off x="813350" y="0"/>
            <a:ext cx="7604400" cy="7493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g2dfdae6d05d_0_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525" y="50800"/>
            <a:ext cx="7410450" cy="739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g2dfdae6d05d_0_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50800"/>
            <a:ext cx="7429500" cy="739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g2dfdae6d05d_0_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525" y="12700"/>
            <a:ext cx="7410450" cy="74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/>
          <p:nvPr/>
        </p:nvSpPr>
        <p:spPr>
          <a:xfrm>
            <a:off x="444302" y="794172"/>
            <a:ext cx="3428955" cy="496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l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Poppins"/>
              <a:buNone/>
            </a:pPr>
            <a:r>
              <a:rPr lang="en-GB" sz="2400" b="1" i="0" u="none" strike="noStrike" cap="non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Toolkit purpose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92374" y="717972"/>
            <a:ext cx="1581614" cy="591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"/>
          <p:cNvSpPr txBox="1"/>
          <p:nvPr/>
        </p:nvSpPr>
        <p:spPr>
          <a:xfrm>
            <a:off x="156270" y="6985327"/>
            <a:ext cx="4479324" cy="405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#NeonatalScreeningMatters</a:t>
            </a:r>
            <a:endParaRPr sz="18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444302" y="1802284"/>
            <a:ext cx="7501200" cy="39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•"/>
            </a:pPr>
            <a:r>
              <a:rPr lang="en-GB" sz="18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International Neonatal Screening Day (INSD) Toolkit aims to provide organisations who wish to engage with the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initiative</a:t>
            </a:r>
            <a:r>
              <a:rPr lang="en-GB" sz="18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with clear frameworks to engage and mobilise audiences online that are interested in neonatal screening.</a:t>
            </a:r>
            <a:endParaRPr sz="18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•"/>
            </a:pPr>
            <a:r>
              <a:rPr lang="en-GB" sz="18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Toolkit serves as a repository of tools and tricks that can be used to reinforce your digital output as it relates to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 INSD</a:t>
            </a:r>
            <a:r>
              <a:rPr lang="en-GB" sz="18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It will help you build and support the communication capabilities of Screen4Rare’s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initiative</a:t>
            </a:r>
            <a:r>
              <a:rPr lang="en-GB" sz="18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via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:</a:t>
            </a:r>
            <a:endParaRPr sz="1800" b="1"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-342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GB" sz="1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Tips &amp; tricks </a:t>
            </a:r>
            <a:r>
              <a:rPr lang="en-GB" sz="18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amplify digital reach of your publications on neonatal screening and the INSD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initiative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-342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GB" sz="1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Branded material </a:t>
            </a:r>
            <a:r>
              <a:rPr lang="en-GB" sz="18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be deployed as you see fit!</a:t>
            </a:r>
            <a:endParaRPr sz="18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•"/>
            </a:pPr>
            <a:r>
              <a:rPr lang="en-GB" sz="18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If you have any questions or remarks about the Toolkit and its assets, please contact us via </a:t>
            </a:r>
            <a:r>
              <a:rPr lang="en-GB" sz="1800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Screen4Rare</a:t>
            </a:r>
            <a:r>
              <a:rPr lang="en-GB" sz="18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or the </a:t>
            </a:r>
            <a:r>
              <a:rPr lang="en-GB" sz="1800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INSD platform</a:t>
            </a:r>
            <a:r>
              <a:rPr lang="en-GB" sz="180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sz="18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g2dfdae6d05d_0_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575" y="41275"/>
            <a:ext cx="7372350" cy="741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g2dfdae6d05d_0_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050" y="22225"/>
            <a:ext cx="7391400" cy="744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g2dfdae6d05d_0_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575" y="12700"/>
            <a:ext cx="7372350" cy="74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g2dfdae6d05d_0_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525" y="41275"/>
            <a:ext cx="7410450" cy="741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g2dfdae6d05d_0_2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525" y="12700"/>
            <a:ext cx="7410450" cy="74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dfdae6d05d_2_303"/>
          <p:cNvSpPr/>
          <p:nvPr/>
        </p:nvSpPr>
        <p:spPr>
          <a:xfrm>
            <a:off x="798025" y="6400"/>
            <a:ext cx="7366500" cy="7493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dfdae6d05d_2_308"/>
          <p:cNvSpPr/>
          <p:nvPr/>
        </p:nvSpPr>
        <p:spPr>
          <a:xfrm>
            <a:off x="694425" y="0"/>
            <a:ext cx="7332000" cy="7493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dfdae6d05d_2_313"/>
          <p:cNvSpPr/>
          <p:nvPr/>
        </p:nvSpPr>
        <p:spPr>
          <a:xfrm>
            <a:off x="768338" y="0"/>
            <a:ext cx="7416900" cy="7493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dfdae6d05d_2_318"/>
          <p:cNvSpPr/>
          <p:nvPr/>
        </p:nvSpPr>
        <p:spPr>
          <a:xfrm>
            <a:off x="763500" y="10000"/>
            <a:ext cx="7285800" cy="74829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2dfdae6d05d_2_323"/>
          <p:cNvSpPr/>
          <p:nvPr/>
        </p:nvSpPr>
        <p:spPr>
          <a:xfrm>
            <a:off x="332075" y="0"/>
            <a:ext cx="8316600" cy="7499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"/>
          <p:cNvSpPr txBox="1"/>
          <p:nvPr/>
        </p:nvSpPr>
        <p:spPr>
          <a:xfrm>
            <a:off x="444302" y="794172"/>
            <a:ext cx="3428955" cy="496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l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Poppins"/>
              <a:buNone/>
            </a:pPr>
            <a:r>
              <a:rPr lang="en-GB" sz="2400" b="1" i="0" u="none" strike="noStrike" cap="non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Toolkit tips &amp; tricks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3"/>
          <p:cNvSpPr txBox="1"/>
          <p:nvPr/>
        </p:nvSpPr>
        <p:spPr>
          <a:xfrm>
            <a:off x="156270" y="6985327"/>
            <a:ext cx="4479324" cy="405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#NeonatalScreeningMatters</a:t>
            </a:r>
            <a:endParaRPr sz="18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447525" y="1551125"/>
            <a:ext cx="8016300" cy="5175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700" b="0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There are many methods that can help you amplify the visibility of neonatal screening content and the INSD </a:t>
            </a:r>
            <a:r>
              <a:rPr lang="en-GB" sz="1700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initiative</a:t>
            </a:r>
            <a:r>
              <a:rPr lang="en-GB" sz="1700" b="0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on your online channels.</a:t>
            </a:r>
            <a:endParaRPr sz="1700" b="0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700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alibri"/>
              <a:buAutoNum type="arabicPeriod"/>
            </a:pP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Follow </a:t>
            </a:r>
            <a:r>
              <a:rPr lang="en-GB" sz="1700" i="0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Screen4Rare</a:t>
            </a:r>
            <a:r>
              <a:rPr lang="en-GB" sz="1700" b="1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GB" sz="1700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700" b="1" i="0" u="sng" strike="noStrike" cap="none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X</a:t>
            </a:r>
            <a:r>
              <a:rPr lang="en-GB" sz="1700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lang="en-GB" sz="1700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700" b="1" i="0" u="sng" strike="noStrike" cap="none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LinkedIn</a:t>
            </a:r>
            <a:r>
              <a:rPr lang="en-GB" sz="1700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GB" sz="17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ag </a:t>
            </a:r>
            <a:r>
              <a:rPr lang="en-GB" sz="17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us</a:t>
            </a: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and other stakeholders with an interest in neonatal screening! </a:t>
            </a:r>
            <a:endParaRPr sz="1700" i="0" u="none" strike="noStrike" cap="none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Don’t forget to use </a:t>
            </a:r>
            <a:r>
              <a:rPr lang="en-GB" sz="17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our</a:t>
            </a: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hashtags</a:t>
            </a:r>
            <a:r>
              <a:rPr lang="en-GB" sz="17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#NeonatalScreeningMatters</a:t>
            </a:r>
            <a:r>
              <a:rPr lang="en-GB" sz="17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or #INSD.</a:t>
            </a:r>
            <a:r>
              <a:rPr lang="en-GB" sz="1700" b="1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700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Highlight your organisation’s contribution to INSD by including a custom </a:t>
            </a:r>
            <a:r>
              <a:rPr lang="en-GB" sz="1700" b="1" i="0" u="sng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INSD cover image</a:t>
            </a: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on Facebook, LinkedIn or X!</a:t>
            </a:r>
            <a:endParaRPr sz="1700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Supplement your posts on neonatal screening with an </a:t>
            </a:r>
            <a:r>
              <a:rPr lang="en-GB" sz="1700" b="1" i="0" u="sng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INSD branded image</a:t>
            </a: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on which you can add your logo.</a:t>
            </a:r>
            <a:endParaRPr sz="1700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Publish INSD-branded </a:t>
            </a:r>
            <a:r>
              <a:rPr lang="en-GB" sz="1700" b="1" i="0" u="sng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quote cards</a:t>
            </a:r>
            <a:r>
              <a:rPr lang="en-GB" sz="1700" b="1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that includes statements from your key representatives!</a:t>
            </a:r>
            <a:endParaRPr sz="1700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INSD-branded </a:t>
            </a:r>
            <a:r>
              <a:rPr lang="en-GB" sz="1700" b="1" i="0" u="sng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infographics</a:t>
            </a:r>
            <a:r>
              <a:rPr lang="en-GB" sz="1700" b="1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are regularly published by</a:t>
            </a:r>
            <a:r>
              <a:rPr lang="en-GB" sz="17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Screen4Rare, but you can also use the templates below to create your own content.</a:t>
            </a:r>
            <a:endParaRPr sz="1700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lang="en-GB" sz="170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There is no one-size-fits-all model. Support Screen4Rare in the way that suits you best!</a:t>
            </a:r>
            <a:endParaRPr sz="1700" i="0" u="none" strike="noStrike" cap="none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92374" y="717972"/>
            <a:ext cx="1581614" cy="591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2dfdae6d05d_2_328"/>
          <p:cNvSpPr txBox="1"/>
          <p:nvPr/>
        </p:nvSpPr>
        <p:spPr>
          <a:xfrm>
            <a:off x="2702718" y="8598739"/>
            <a:ext cx="5037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615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GB" sz="19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g2dfdae6d05d_2_328"/>
          <p:cNvSpPr/>
          <p:nvPr/>
        </p:nvSpPr>
        <p:spPr>
          <a:xfrm>
            <a:off x="495244" y="2084"/>
            <a:ext cx="7962900" cy="7493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2dfdae6d05d_2_334"/>
          <p:cNvSpPr txBox="1"/>
          <p:nvPr/>
        </p:nvSpPr>
        <p:spPr>
          <a:xfrm>
            <a:off x="948358" y="7126337"/>
            <a:ext cx="5037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615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GB" sz="19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g2dfdae6d05d_2_334"/>
          <p:cNvSpPr/>
          <p:nvPr/>
        </p:nvSpPr>
        <p:spPr>
          <a:xfrm>
            <a:off x="624322" y="0"/>
            <a:ext cx="7704900" cy="75258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g2dfdae6d05d_0_2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575" y="31750"/>
            <a:ext cx="7372350" cy="742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g2dfdae6d05d_0_2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31750"/>
            <a:ext cx="7429500" cy="742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g2dfdae6d05d_0_2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575" y="12700"/>
            <a:ext cx="7372350" cy="74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g2dfdae6d05d_0_2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050" y="3175"/>
            <a:ext cx="7391400" cy="748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g2dfdae6d05d_0_2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050" y="31750"/>
            <a:ext cx="7391400" cy="742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g2dfdae6d05d_0_2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12700"/>
            <a:ext cx="7429500" cy="74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oogle Shape;372;g2dfdae6d05d_0_2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22225"/>
            <a:ext cx="7429500" cy="744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g2dfdae6d05d_0_3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525" y="31750"/>
            <a:ext cx="7410450" cy="742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444302" y="794172"/>
            <a:ext cx="3428955" cy="496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l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Poppins"/>
              <a:buNone/>
            </a:pPr>
            <a:r>
              <a:rPr lang="en-GB" sz="2400" b="1" i="0" u="none" strike="noStrike" cap="non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Toolkit content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4"/>
          <p:cNvSpPr txBox="1"/>
          <p:nvPr/>
        </p:nvSpPr>
        <p:spPr>
          <a:xfrm>
            <a:off x="156270" y="6985327"/>
            <a:ext cx="4479324" cy="405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#NeonatalScreeningMatters</a:t>
            </a:r>
            <a:endParaRPr sz="18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4"/>
          <p:cNvSpPr txBox="1"/>
          <p:nvPr/>
        </p:nvSpPr>
        <p:spPr>
          <a:xfrm>
            <a:off x="440751" y="1654076"/>
            <a:ext cx="7573200" cy="4144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●"/>
            </a:pP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Infographics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42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Calibri"/>
              <a:buChar char="○"/>
            </a:pP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Click </a:t>
            </a:r>
            <a:r>
              <a:rPr lang="en-GB" sz="18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" action="ppaction://hlinkshowjump?jump=nextslide"/>
              </a:rPr>
              <a:t>here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just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●"/>
            </a:pPr>
            <a:r>
              <a:rPr lang="en-GB" sz="18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Quote cards</a:t>
            </a:r>
            <a:endParaRPr sz="1800" b="1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42900" algn="just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</a:pPr>
            <a:r>
              <a:rPr lang="en-GB" sz="18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Click </a:t>
            </a:r>
            <a:r>
              <a:rPr lang="en-GB" sz="18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 action="ppaction://hlinksldjump"/>
              </a:rPr>
              <a:t>here</a:t>
            </a:r>
            <a:r>
              <a:rPr lang="en-GB" sz="18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sz="1800" b="1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just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●"/>
            </a:pPr>
            <a:r>
              <a:rPr lang="en-GB" sz="18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Branded images</a:t>
            </a:r>
            <a:endParaRPr sz="1800" b="1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42900" algn="just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</a:pPr>
            <a:r>
              <a:rPr lang="en-GB" sz="18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Click </a:t>
            </a:r>
            <a:r>
              <a:rPr lang="en-GB" sz="18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 action="ppaction://hlinksldjump"/>
              </a:rPr>
              <a:t>here</a:t>
            </a:r>
            <a:r>
              <a:rPr lang="en-GB" sz="18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42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Calibri"/>
              <a:buChar char="●"/>
            </a:pPr>
            <a:r>
              <a:rPr lang="en-GB" sz="1800" b="1" dirty="0">
                <a:latin typeface="Calibri"/>
                <a:ea typeface="Calibri"/>
                <a:cs typeface="Calibri"/>
                <a:sym typeface="Calibri"/>
              </a:rPr>
              <a:t>Cover images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42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Calibri"/>
              <a:buChar char="○"/>
            </a:pP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For Facebook, click </a:t>
            </a:r>
            <a:r>
              <a:rPr lang="en-GB" sz="18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 action="ppaction://hlinksldjump"/>
              </a:rPr>
              <a:t>here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42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Calibri"/>
              <a:buChar char="○"/>
            </a:pP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For X, click </a:t>
            </a:r>
            <a:r>
              <a:rPr lang="en-GB" sz="18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 action="ppaction://hlinksldjump"/>
              </a:rPr>
              <a:t>here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42900" algn="just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Font typeface="Calibri"/>
              <a:buChar char="○"/>
            </a:pP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For LinkedIn, click </a:t>
            </a:r>
            <a:r>
              <a:rPr lang="en-GB" sz="18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8" action="ppaction://hlinksldjump"/>
              </a:rPr>
              <a:t>here</a:t>
            </a:r>
            <a:r>
              <a:rPr lang="en-GB" sz="1800" dirty="0"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4"/>
          <p:cNvSpPr txBox="1"/>
          <p:nvPr/>
        </p:nvSpPr>
        <p:spPr>
          <a:xfrm>
            <a:off x="444302" y="5906740"/>
            <a:ext cx="820891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lang="en-GB" sz="180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INSD assets are also available in other formats: Canva, PDF, Jpg. </a:t>
            </a:r>
            <a:br>
              <a:rPr lang="en-GB" sz="180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180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Contact </a:t>
            </a:r>
            <a:r>
              <a:rPr lang="en-GB" sz="1800" b="0" i="1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Screen4Rare</a:t>
            </a:r>
            <a:r>
              <a:rPr lang="en-GB" sz="180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or the </a:t>
            </a:r>
            <a:r>
              <a:rPr lang="en-GB" sz="1800" b="0" i="1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INSD platform</a:t>
            </a:r>
            <a:r>
              <a:rPr lang="en-GB" sz="180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for more info!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4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6592374" y="717972"/>
            <a:ext cx="1581614" cy="591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2dfdae6d05d_2_218"/>
          <p:cNvSpPr txBox="1"/>
          <p:nvPr/>
        </p:nvSpPr>
        <p:spPr>
          <a:xfrm>
            <a:off x="1275316" y="2594372"/>
            <a:ext cx="6402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ctr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 i="0" u="none" strike="noStrike" cap="non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sz="4800" b="1" i="0" u="none" strike="noStrike" cap="non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84" name="Google Shape;384;g2dfdae6d05d_2_218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ctr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sz="4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5" name="Google Shape;385;g2dfdae6d05d_2_218"/>
          <p:cNvGrpSpPr/>
          <p:nvPr/>
        </p:nvGrpSpPr>
        <p:grpSpPr>
          <a:xfrm>
            <a:off x="186688" y="362124"/>
            <a:ext cx="3528300" cy="2117400"/>
            <a:chOff x="186688" y="413297"/>
            <a:chExt cx="3528300" cy="2117400"/>
          </a:xfrm>
        </p:grpSpPr>
        <p:sp>
          <p:nvSpPr>
            <p:cNvPr id="386" name="Google Shape;386;g2dfdae6d05d_2_218"/>
            <p:cNvSpPr/>
            <p:nvPr/>
          </p:nvSpPr>
          <p:spPr>
            <a:xfrm>
              <a:off x="186688" y="413297"/>
              <a:ext cx="3528300" cy="2117400"/>
            </a:xfrm>
            <a:prstGeom prst="roundRect">
              <a:avLst>
                <a:gd name="adj" fmla="val 16667"/>
              </a:avLst>
            </a:prstGeom>
            <a:solidFill>
              <a:srgbClr val="0073AE"/>
            </a:solidFill>
            <a:ln>
              <a:noFill/>
            </a:ln>
          </p:spPr>
          <p:txBody>
            <a:bodyPr spcFirstLastPara="1" wrap="square" lIns="89500" tIns="89500" rIns="89500" bIns="895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endParaRPr sz="13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87" name="Google Shape;387;g2dfdae6d05d_2_21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8851" y="450992"/>
              <a:ext cx="1732931" cy="64813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88" name="Google Shape;388;g2dfdae6d05d_2_2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g2dfdae6d05d_2_218" descr="A picture containing diagram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33150"/>
          <a:stretch/>
        </p:blipFill>
        <p:spPr>
          <a:xfrm>
            <a:off x="0" y="0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g2dfdae6d05d_2_218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1" name="Google Shape;391;g2dfdae6d05d_2_2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g2dfdae6d05d_2_218"/>
          <p:cNvSpPr txBox="1"/>
          <p:nvPr/>
        </p:nvSpPr>
        <p:spPr>
          <a:xfrm>
            <a:off x="619823" y="2410791"/>
            <a:ext cx="48651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l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 i="0" u="none" strike="noStrike" cap="non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Facebook</a:t>
            </a:r>
            <a:endParaRPr sz="4800" b="1" i="0" u="none" strike="noStrike" cap="non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3" name="Google Shape;393;g2dfdae6d05d_2_218"/>
          <p:cNvSpPr txBox="1"/>
          <p:nvPr/>
        </p:nvSpPr>
        <p:spPr>
          <a:xfrm>
            <a:off x="660576" y="2950184"/>
            <a:ext cx="5153100" cy="7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l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Cover images</a:t>
            </a:r>
            <a:endParaRPr sz="4000" b="1" i="0" u="none" strike="noStrike" cap="non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g2dfdae6d05d_2_2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94883"/>
            <a:ext cx="8953501" cy="51032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Google Shape;405;g2dfdae6d05d_2_2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18988"/>
            <a:ext cx="8953500" cy="505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g2dfdae6d05d_2_2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04068"/>
            <a:ext cx="8953501" cy="50848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2dfdae6d05d_2_247"/>
          <p:cNvSpPr txBox="1"/>
          <p:nvPr/>
        </p:nvSpPr>
        <p:spPr>
          <a:xfrm>
            <a:off x="1275316" y="2594372"/>
            <a:ext cx="6402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ctr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 i="0" u="none" strike="noStrike" cap="non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sz="4800" b="1" i="0" u="none" strike="noStrike" cap="non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7" name="Google Shape;417;g2dfdae6d05d_2_247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ctr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sz="4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8" name="Google Shape;418;g2dfdae6d05d_2_247"/>
          <p:cNvGrpSpPr/>
          <p:nvPr/>
        </p:nvGrpSpPr>
        <p:grpSpPr>
          <a:xfrm>
            <a:off x="186688" y="362124"/>
            <a:ext cx="3528300" cy="2117400"/>
            <a:chOff x="186688" y="413297"/>
            <a:chExt cx="3528300" cy="2117400"/>
          </a:xfrm>
        </p:grpSpPr>
        <p:sp>
          <p:nvSpPr>
            <p:cNvPr id="419" name="Google Shape;419;g2dfdae6d05d_2_247"/>
            <p:cNvSpPr/>
            <p:nvPr/>
          </p:nvSpPr>
          <p:spPr>
            <a:xfrm>
              <a:off x="186688" y="413297"/>
              <a:ext cx="3528300" cy="2117400"/>
            </a:xfrm>
            <a:prstGeom prst="roundRect">
              <a:avLst>
                <a:gd name="adj" fmla="val 16667"/>
              </a:avLst>
            </a:prstGeom>
            <a:solidFill>
              <a:srgbClr val="0073AE"/>
            </a:solidFill>
            <a:ln>
              <a:noFill/>
            </a:ln>
          </p:spPr>
          <p:txBody>
            <a:bodyPr spcFirstLastPara="1" wrap="square" lIns="89500" tIns="89500" rIns="89500" bIns="895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endParaRPr sz="13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20" name="Google Shape;420;g2dfdae6d05d_2_24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8851" y="450992"/>
              <a:ext cx="1732931" cy="64813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21" name="Google Shape;421;g2dfdae6d05d_2_2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g2dfdae6d05d_2_247" descr="A picture containing diagram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33150"/>
          <a:stretch/>
        </p:blipFill>
        <p:spPr>
          <a:xfrm>
            <a:off x="0" y="0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g2dfdae6d05d_2_247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4" name="Google Shape;424;g2dfdae6d05d_2_2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g2dfdae6d05d_2_247"/>
          <p:cNvSpPr txBox="1"/>
          <p:nvPr/>
        </p:nvSpPr>
        <p:spPr>
          <a:xfrm>
            <a:off x="619823" y="2410791"/>
            <a:ext cx="48651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l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 i="0" u="none" strike="noStrike" cap="non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Twitter</a:t>
            </a:r>
            <a:endParaRPr sz="4800" b="1" i="0" u="none" strike="noStrike" cap="non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6" name="Google Shape;426;g2dfdae6d05d_2_247"/>
          <p:cNvSpPr txBox="1"/>
          <p:nvPr/>
        </p:nvSpPr>
        <p:spPr>
          <a:xfrm>
            <a:off x="660576" y="2950184"/>
            <a:ext cx="5153100" cy="7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l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header</a:t>
            </a:r>
            <a:endParaRPr sz="4000" b="1" i="0" u="none" strike="noStrike" cap="non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" name="Google Shape;432;g2dfdae6d05d_2_2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284750"/>
            <a:ext cx="8648700" cy="2923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8" name="Google Shape;438;g2dfdae6d05d_2_2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225351"/>
            <a:ext cx="8953500" cy="3042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" name="Google Shape;444;g2dfdae6d05d_2_2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277142"/>
            <a:ext cx="8648700" cy="29387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2dfdae6d05d_2_276"/>
          <p:cNvSpPr txBox="1"/>
          <p:nvPr/>
        </p:nvSpPr>
        <p:spPr>
          <a:xfrm>
            <a:off x="1275316" y="2594372"/>
            <a:ext cx="6402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ctr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 i="0" u="none" strike="noStrike" cap="non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sz="4800" b="1" i="0" u="none" strike="noStrike" cap="non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0" name="Google Shape;450;g2dfdae6d05d_2_276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ctr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sz="4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1" name="Google Shape;451;g2dfdae6d05d_2_276"/>
          <p:cNvGrpSpPr/>
          <p:nvPr/>
        </p:nvGrpSpPr>
        <p:grpSpPr>
          <a:xfrm>
            <a:off x="186688" y="362124"/>
            <a:ext cx="3528300" cy="2117400"/>
            <a:chOff x="186688" y="413297"/>
            <a:chExt cx="3528300" cy="2117400"/>
          </a:xfrm>
        </p:grpSpPr>
        <p:sp>
          <p:nvSpPr>
            <p:cNvPr id="452" name="Google Shape;452;g2dfdae6d05d_2_276"/>
            <p:cNvSpPr/>
            <p:nvPr/>
          </p:nvSpPr>
          <p:spPr>
            <a:xfrm>
              <a:off x="186688" y="413297"/>
              <a:ext cx="3528300" cy="2117400"/>
            </a:xfrm>
            <a:prstGeom prst="roundRect">
              <a:avLst>
                <a:gd name="adj" fmla="val 16667"/>
              </a:avLst>
            </a:prstGeom>
            <a:solidFill>
              <a:srgbClr val="0073AE"/>
            </a:solidFill>
            <a:ln>
              <a:noFill/>
            </a:ln>
          </p:spPr>
          <p:txBody>
            <a:bodyPr spcFirstLastPara="1" wrap="square" lIns="89500" tIns="89500" rIns="89500" bIns="895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endParaRPr sz="13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53" name="Google Shape;453;g2dfdae6d05d_2_27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8851" y="450992"/>
              <a:ext cx="1732931" cy="64813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54" name="Google Shape;454;g2dfdae6d05d_2_2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g2dfdae6d05d_2_276" descr="A picture containing diagram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33150"/>
          <a:stretch/>
        </p:blipFill>
        <p:spPr>
          <a:xfrm>
            <a:off x="0" y="0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g2dfdae6d05d_2_276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7" name="Google Shape;457;g2dfdae6d05d_2_2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g2dfdae6d05d_2_276"/>
          <p:cNvSpPr txBox="1"/>
          <p:nvPr/>
        </p:nvSpPr>
        <p:spPr>
          <a:xfrm>
            <a:off x="619823" y="2410791"/>
            <a:ext cx="48651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l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 i="0" u="none" strike="noStrike" cap="non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LinkedIn</a:t>
            </a:r>
            <a:endParaRPr sz="4800" b="1" i="0" u="none" strike="noStrike" cap="non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9" name="Google Shape;459;g2dfdae6d05d_2_276"/>
          <p:cNvSpPr txBox="1"/>
          <p:nvPr/>
        </p:nvSpPr>
        <p:spPr>
          <a:xfrm>
            <a:off x="660576" y="2950184"/>
            <a:ext cx="5153100" cy="7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l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Cover images</a:t>
            </a:r>
            <a:endParaRPr sz="4000" b="1" i="0" u="none" strike="noStrike" cap="non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" name="Google Shape;465;g2dfdae6d05d_2_2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304800"/>
            <a:ext cx="8648701" cy="2186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g2dfdae6d05d_2_2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643453"/>
            <a:ext cx="8648699" cy="2183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g2dfdae6d05d_2_2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4979673"/>
            <a:ext cx="8648699" cy="21838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dfdae6d05d_2_130"/>
          <p:cNvSpPr txBox="1"/>
          <p:nvPr/>
        </p:nvSpPr>
        <p:spPr>
          <a:xfrm>
            <a:off x="1275316" y="2594372"/>
            <a:ext cx="6402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ctr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 i="0" u="none" strike="noStrike" cap="non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sz="4800" b="1" i="0" u="none" strike="noStrike" cap="non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7" name="Google Shape;127;g2dfdae6d05d_2_130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ctr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sz="4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8" name="Google Shape;128;g2dfdae6d05d_2_130"/>
          <p:cNvGrpSpPr/>
          <p:nvPr/>
        </p:nvGrpSpPr>
        <p:grpSpPr>
          <a:xfrm>
            <a:off x="186688" y="362124"/>
            <a:ext cx="3528300" cy="2117400"/>
            <a:chOff x="186688" y="413297"/>
            <a:chExt cx="3528300" cy="2117400"/>
          </a:xfrm>
        </p:grpSpPr>
        <p:sp>
          <p:nvSpPr>
            <p:cNvPr id="129" name="Google Shape;129;g2dfdae6d05d_2_130"/>
            <p:cNvSpPr/>
            <p:nvPr/>
          </p:nvSpPr>
          <p:spPr>
            <a:xfrm>
              <a:off x="186688" y="413297"/>
              <a:ext cx="3528300" cy="2117400"/>
            </a:xfrm>
            <a:prstGeom prst="roundRect">
              <a:avLst>
                <a:gd name="adj" fmla="val 16667"/>
              </a:avLst>
            </a:prstGeom>
            <a:solidFill>
              <a:srgbClr val="0073AE"/>
            </a:solidFill>
            <a:ln>
              <a:noFill/>
            </a:ln>
          </p:spPr>
          <p:txBody>
            <a:bodyPr spcFirstLastPara="1" wrap="square" lIns="89500" tIns="89500" rIns="89500" bIns="895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endParaRPr sz="13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30" name="Google Shape;130;g2dfdae6d05d_2_1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8851" y="450992"/>
              <a:ext cx="1732931" cy="64813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1" name="Google Shape;131;g2dfdae6d05d_2_1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g2dfdae6d05d_2_130" descr="A picture containing diagram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33150"/>
          <a:stretch/>
        </p:blipFill>
        <p:spPr>
          <a:xfrm>
            <a:off x="0" y="0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g2dfdae6d05d_2_130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g2dfdae6d05d_2_1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g2dfdae6d05d_2_130"/>
          <p:cNvSpPr txBox="1"/>
          <p:nvPr/>
        </p:nvSpPr>
        <p:spPr>
          <a:xfrm>
            <a:off x="619823" y="2410791"/>
            <a:ext cx="48651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00" tIns="44725" rIns="89500" bIns="44725" anchor="t" anchorCtr="0">
            <a:spAutoFit/>
          </a:bodyPr>
          <a:lstStyle/>
          <a:p>
            <a:pPr marL="0" marR="0" lvl="0" indent="0" algn="l" rtl="0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4800" b="1" i="0" u="none" strike="noStrike" cap="non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Infographic</a:t>
            </a:r>
            <a:endParaRPr sz="4800" b="1" i="0" u="none" strike="noStrike" cap="non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" name="Google Shape;136;g2dfdae6d05d_2_130"/>
          <p:cNvSpPr txBox="1"/>
          <p:nvPr/>
        </p:nvSpPr>
        <p:spPr>
          <a:xfrm>
            <a:off x="660576" y="2950184"/>
            <a:ext cx="5153100" cy="7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125" tIns="67125" rIns="67125" bIns="67125" anchor="t" anchorCtr="0">
            <a:spAutoFit/>
          </a:bodyPr>
          <a:lstStyle/>
          <a:p>
            <a:pPr marL="0" marR="0" lvl="0" indent="0" algn="l" rtl="0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Templates</a:t>
            </a:r>
            <a:endParaRPr sz="4000" b="1" i="0" u="none" strike="noStrike" cap="non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g2dfdae6d05d_2_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14050"/>
            <a:ext cx="8648700" cy="4864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g2dfdae6d05d_2_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250" y="0"/>
            <a:ext cx="7493000" cy="749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g2dfdae6d05d_2_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250" y="0"/>
            <a:ext cx="7493000" cy="749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g2dfdae6d05d_2_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250" y="0"/>
            <a:ext cx="7493000" cy="749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lum">
  <a:themeElements>
    <a:clrScheme name="Plum">
      <a:dk1>
        <a:srgbClr val="611BB8"/>
      </a:dk1>
      <a:lt1>
        <a:srgbClr val="FFFFFF"/>
      </a:lt1>
      <a:dk2>
        <a:srgbClr val="000000"/>
      </a:dk2>
      <a:lt2>
        <a:srgbClr val="7F7F7F"/>
      </a:lt2>
      <a:accent1>
        <a:srgbClr val="333333"/>
      </a:accent1>
      <a:accent2>
        <a:srgbClr val="5E2B97"/>
      </a:accent2>
      <a:accent3>
        <a:srgbClr val="7E57C2"/>
      </a:accent3>
      <a:accent4>
        <a:srgbClr val="C77025"/>
      </a:accent4>
      <a:accent5>
        <a:srgbClr val="009688"/>
      </a:accent5>
      <a:accent6>
        <a:srgbClr val="FFD600"/>
      </a:accent6>
      <a:hlink>
        <a:srgbClr val="009688"/>
      </a:hlink>
      <a:folHlink>
        <a:srgbClr val="00968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lum">
  <a:themeElements>
    <a:clrScheme name="Plum">
      <a:dk1>
        <a:srgbClr val="611BB8"/>
      </a:dk1>
      <a:lt1>
        <a:srgbClr val="FFFFFF"/>
      </a:lt1>
      <a:dk2>
        <a:srgbClr val="000000"/>
      </a:dk2>
      <a:lt2>
        <a:srgbClr val="7F7F7F"/>
      </a:lt2>
      <a:accent1>
        <a:srgbClr val="333333"/>
      </a:accent1>
      <a:accent2>
        <a:srgbClr val="5E2B97"/>
      </a:accent2>
      <a:accent3>
        <a:srgbClr val="7E57C2"/>
      </a:accent3>
      <a:accent4>
        <a:srgbClr val="C77025"/>
      </a:accent4>
      <a:accent5>
        <a:srgbClr val="009688"/>
      </a:accent5>
      <a:accent6>
        <a:srgbClr val="FFD600"/>
      </a:accent6>
      <a:hlink>
        <a:srgbClr val="009688"/>
      </a:hlink>
      <a:folHlink>
        <a:srgbClr val="00968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</Words>
  <Application>Microsoft Office PowerPoint</Application>
  <PresentationFormat>Personalizados</PresentationFormat>
  <Paragraphs>127</Paragraphs>
  <Slides>49</Slides>
  <Notes>49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3</vt:i4>
      </vt:variant>
      <vt:variant>
        <vt:lpstr>Títulos dos diapositivos</vt:lpstr>
      </vt:variant>
      <vt:variant>
        <vt:i4>49</vt:i4>
      </vt:variant>
    </vt:vector>
  </HeadingPairs>
  <TitlesOfParts>
    <vt:vector size="58" baseType="lpstr">
      <vt:lpstr>Poppins</vt:lpstr>
      <vt:lpstr>Raleway</vt:lpstr>
      <vt:lpstr>Calibri</vt:lpstr>
      <vt:lpstr>Arial</vt:lpstr>
      <vt:lpstr>Titillium Web</vt:lpstr>
      <vt:lpstr>Open Sans</vt:lpstr>
      <vt:lpstr>Plum</vt:lpstr>
      <vt:lpstr>1_Plum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RAFAEL GRAÇA</cp:lastModifiedBy>
  <cp:revision>2</cp:revision>
  <dcterms:created xsi:type="dcterms:W3CDTF">2023-04-06T09:39:22Z</dcterms:created>
  <dcterms:modified xsi:type="dcterms:W3CDTF">2025-02-20T14:09:00Z</dcterms:modified>
</cp:coreProperties>
</file>